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3" r:id="rId3"/>
    <p:sldId id="287" r:id="rId4"/>
    <p:sldId id="285" r:id="rId5"/>
    <p:sldId id="288" r:id="rId6"/>
    <p:sldId id="289" r:id="rId7"/>
    <p:sldId id="270" r:id="rId8"/>
    <p:sldId id="290" r:id="rId9"/>
    <p:sldId id="286" r:id="rId10"/>
    <p:sldId id="282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92" y="-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&#1054;&#1073;&#1097;&#1080;&#1077;\2024%20&#1054;&#1058;&#1055;&#1056;&#1040;&#1042;&#1050;&#1040;%20&#1069;&#1051;&#1045;&#1050;&#1058;&#1056;&#1054;&#1053;&#1053;&#1054;&#1049;%20&#1055;&#1054;&#1063;&#1058;&#1054;&#1049;\&#1044;&#1054;&#1050;&#1051;&#1040;&#1044;&#1067;%202024\&#1058;&#1056;&#1040;&#1042;&#1052;&#1040;&#1058;&#1048;&#1047;&#1052;%207%20&#1084;&#1077;&#1089;%202024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rzlyakova\Desktop\&#1057;&#1086;&#1074;&#1077;&#1090;%2018%20&#1084;&#1072;&#1088;&#1090;&#1072;%202025\&#1058;&#1040;&#1041;&#1051;&#1048;&#1062;&#1067;%20&#1050;%20&#1055;&#1056;&#1045;&#1047;&#1045;&#1053;&#1058;&#1040;&#1062;&#1048;&#1048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rzlyakova\Desktop\&#1057;&#1086;&#1074;&#1077;&#1090;%2018%20&#1084;&#1072;&#1088;&#1090;&#1072;%202025\&#1058;&#1040;&#1041;&#1051;&#1048;&#1062;&#1067;%20&#1050;%20&#1055;&#1056;&#1045;&#1047;&#1045;&#1053;&#1058;&#1040;&#1062;&#1048;&#104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rzlyakova\Desktop\&#1057;&#1086;&#1074;&#1077;&#1090;%2018%20&#1084;&#1072;&#1088;&#1090;&#1072;%202025\&#1058;&#1040;&#1041;&#1051;&#1048;&#1062;&#1067;%20&#1050;%20&#1055;&#1056;&#1045;&#1047;&#1045;&#1053;&#1058;&#1040;&#1062;&#1048;&#1048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rzlyakova\Desktop\&#1057;&#1086;&#1074;&#1077;&#1090;%2018%20&#1084;&#1072;&#1088;&#1090;&#1072;%202025\&#1058;&#1040;&#1041;&#1051;&#1048;&#1062;&#1067;%20&#1050;%20&#1055;&#1056;&#1045;&#1047;&#1045;&#1053;&#1058;&#1040;&#1062;&#1048;&#1048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E:\&#1087;&#1088;&#1077;&#1079;&#1077;&#1085;&#1090;&#1072;&#1094;&#1080;&#1103;\&#1054;&#1090;&#1074;&#1077;&#1090;%20&#1086;%20&#1088;&#1072;&#1073;&#1086;&#1090;&#1077;%20&#1043;&#1048;&#1058;%20&#1079;&#1072;%20&#1075;&#1086;&#1076;.xlsx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rzlyakova\Desktop\&#1057;&#1086;&#1074;&#1077;&#1090;%2018%20&#1084;&#1072;&#1088;&#1090;&#1072;%202025\&#1058;&#1040;&#1041;&#1051;&#1048;&#1062;&#1067;%20&#1050;%20&#1055;&#1056;&#1045;&#1047;&#1045;&#1053;&#1058;&#1040;&#1062;&#1048;&#104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687296"/>
        <c:axId val="123688832"/>
        <c:axId val="0"/>
      </c:bar3DChart>
      <c:catAx>
        <c:axId val="1236872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23688832"/>
        <c:crosses val="autoZero"/>
        <c:auto val="1"/>
        <c:lblAlgn val="ctr"/>
        <c:lblOffset val="100"/>
        <c:noMultiLvlLbl val="0"/>
      </c:catAx>
      <c:valAx>
        <c:axId val="12368883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3687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Лист1!$C$2</c:f>
              <c:strCache>
                <c:ptCount val="1"/>
                <c:pt idx="0">
                  <c:v>2023 год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Лист1!$B$3:$B$5</c:f>
              <c:strCache>
                <c:ptCount val="3"/>
                <c:pt idx="0">
                  <c:v>групповые несчастные случаи</c:v>
                </c:pt>
                <c:pt idx="1">
                  <c:v>несчастные случаи со смертельным исходом</c:v>
                </c:pt>
                <c:pt idx="2">
                  <c:v>тяжелые несчастные случаи</c:v>
                </c:pt>
              </c:strCache>
            </c:strRef>
          </c:cat>
          <c:val>
            <c:numRef>
              <c:f>Лист1!$C$3:$C$5</c:f>
              <c:numCache>
                <c:formatCode>General</c:formatCode>
                <c:ptCount val="3"/>
                <c:pt idx="0">
                  <c:v>5</c:v>
                </c:pt>
                <c:pt idx="1">
                  <c:v>25</c:v>
                </c:pt>
                <c:pt idx="2">
                  <c:v>62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Лист1!$B$3:$B$5</c:f>
              <c:strCache>
                <c:ptCount val="3"/>
                <c:pt idx="0">
                  <c:v>групповые несчастные случаи</c:v>
                </c:pt>
                <c:pt idx="1">
                  <c:v>несчастные случаи со смертельным исходом</c:v>
                </c:pt>
                <c:pt idx="2">
                  <c:v>тяжелые несчастные случаи</c:v>
                </c:pt>
              </c:strCache>
            </c:strRef>
          </c:cat>
          <c:val>
            <c:numRef>
              <c:f>Лист1!$D$3:$D$5</c:f>
              <c:numCache>
                <c:formatCode>General</c:formatCode>
                <c:ptCount val="3"/>
                <c:pt idx="0">
                  <c:v>11</c:v>
                </c:pt>
                <c:pt idx="1">
                  <c:v>24</c:v>
                </c:pt>
                <c:pt idx="2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275712"/>
        <c:axId val="124281600"/>
        <c:axId val="0"/>
      </c:bar3DChart>
      <c:catAx>
        <c:axId val="124275712"/>
        <c:scaling>
          <c:orientation val="minMax"/>
        </c:scaling>
        <c:delete val="0"/>
        <c:axPos val="b"/>
        <c:majorTickMark val="out"/>
        <c:minorTickMark val="none"/>
        <c:tickLblPos val="nextTo"/>
        <c:crossAx val="124281600"/>
        <c:crosses val="autoZero"/>
        <c:auto val="1"/>
        <c:lblAlgn val="ctr"/>
        <c:lblOffset val="100"/>
        <c:noMultiLvlLbl val="0"/>
      </c:catAx>
      <c:valAx>
        <c:axId val="124281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2757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4.5612748008841929E-2"/>
                  <c:y val="1.1811931725174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408498672561287E-2"/>
                  <c:y val="-1.7717897587761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отрасли!$B$5:$B$7</c:f>
              <c:strCache>
                <c:ptCount val="3"/>
                <c:pt idx="0">
                  <c:v>Транспортировка и хранение</c:v>
                </c:pt>
                <c:pt idx="1">
                  <c:v>Строительство</c:v>
                </c:pt>
                <c:pt idx="2">
                  <c:v>Обрабатывающие производства</c:v>
                </c:pt>
              </c:strCache>
            </c:strRef>
          </c:cat>
          <c:val>
            <c:numRef>
              <c:f>отрасли!$C$5:$C$7</c:f>
              <c:numCache>
                <c:formatCode>General</c:formatCode>
                <c:ptCount val="3"/>
                <c:pt idx="0">
                  <c:v>10</c:v>
                </c:pt>
                <c:pt idx="1">
                  <c:v>22</c:v>
                </c:pt>
                <c:pt idx="2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294272"/>
        <c:axId val="124295808"/>
        <c:axId val="0"/>
      </c:bar3DChart>
      <c:catAx>
        <c:axId val="124294272"/>
        <c:scaling>
          <c:orientation val="minMax"/>
        </c:scaling>
        <c:delete val="0"/>
        <c:axPos val="l"/>
        <c:majorTickMark val="out"/>
        <c:minorTickMark val="none"/>
        <c:tickLblPos val="nextTo"/>
        <c:crossAx val="124295808"/>
        <c:crosses val="autoZero"/>
        <c:auto val="1"/>
        <c:lblAlgn val="ctr"/>
        <c:lblOffset val="100"/>
        <c:noMultiLvlLbl val="0"/>
      </c:catAx>
      <c:valAx>
        <c:axId val="1242958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24294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5.0878448582013631E-2"/>
                  <c:y val="-1.4884923135585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949949416123149E-2"/>
                  <c:y val="-3.4731487316365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133964308220267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виды!$B$1:$B$3</c:f>
              <c:strCache>
                <c:ptCount val="3"/>
                <c:pt idx="0">
                  <c:v>транспортные происшествия</c:v>
                </c:pt>
                <c:pt idx="1">
                  <c:v>падение пострадавшего с высоты</c:v>
                </c:pt>
                <c:pt idx="2">
                  <c:v>воздействие движущихся, разлетающихся, вращающихся предметов, деталей, машин и других</c:v>
                </c:pt>
              </c:strCache>
            </c:strRef>
          </c:cat>
          <c:val>
            <c:numRef>
              <c:f>виды!$C$1:$C$3</c:f>
              <c:numCache>
                <c:formatCode>0%</c:formatCode>
                <c:ptCount val="3"/>
                <c:pt idx="0">
                  <c:v>0.19</c:v>
                </c:pt>
                <c:pt idx="1">
                  <c:v>0.22</c:v>
                </c:pt>
                <c:pt idx="2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205696"/>
        <c:axId val="124211584"/>
        <c:axId val="0"/>
      </c:bar3DChart>
      <c:catAx>
        <c:axId val="124205696"/>
        <c:scaling>
          <c:orientation val="minMax"/>
        </c:scaling>
        <c:delete val="0"/>
        <c:axPos val="l"/>
        <c:majorTickMark val="out"/>
        <c:minorTickMark val="none"/>
        <c:tickLblPos val="nextTo"/>
        <c:crossAx val="124211584"/>
        <c:crosses val="autoZero"/>
        <c:auto val="1"/>
        <c:lblAlgn val="ctr"/>
        <c:lblOffset val="100"/>
        <c:noMultiLvlLbl val="0"/>
      </c:catAx>
      <c:valAx>
        <c:axId val="12421158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4205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1"/>
              <c:layout>
                <c:manualLayout>
                  <c:x val="5.5990251524081096E-2"/>
                  <c:y val="-4.95015544267642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591713795468935E-2"/>
                  <c:y val="-7.9202487082822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причины!$B$1:$B$3</c:f>
              <c:strCache>
                <c:ptCount val="3"/>
                <c:pt idx="0">
                  <c:v>нарушение работником трудового распорядка и  дисциплины труда</c:v>
                </c:pt>
                <c:pt idx="1">
                  <c:v>прочие причины, квалифицированные по материалам расследования несчастных случаев</c:v>
                </c:pt>
                <c:pt idx="2">
                  <c:v>нарушение технологического процесса</c:v>
                </c:pt>
              </c:strCache>
            </c:strRef>
          </c:cat>
          <c:val>
            <c:numRef>
              <c:f>причины!$C$1:$C$3</c:f>
              <c:numCache>
                <c:formatCode>0%</c:formatCode>
                <c:ptCount val="3"/>
                <c:pt idx="0">
                  <c:v>0.13</c:v>
                </c:pt>
                <c:pt idx="1">
                  <c:v>0.19</c:v>
                </c:pt>
                <c:pt idx="2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248448"/>
        <c:axId val="124249984"/>
        <c:axId val="0"/>
      </c:bar3DChart>
      <c:catAx>
        <c:axId val="124248448"/>
        <c:scaling>
          <c:orientation val="minMax"/>
        </c:scaling>
        <c:delete val="0"/>
        <c:axPos val="l"/>
        <c:majorTickMark val="out"/>
        <c:minorTickMark val="none"/>
        <c:tickLblPos val="nextTo"/>
        <c:crossAx val="124249984"/>
        <c:crosses val="autoZero"/>
        <c:auto val="1"/>
        <c:lblAlgn val="ctr"/>
        <c:lblOffset val="100"/>
        <c:noMultiLvlLbl val="0"/>
      </c:catAx>
      <c:valAx>
        <c:axId val="12424998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4248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Основные причины несчастных случаев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355328"/>
        <c:axId val="124356864"/>
        <c:axId val="0"/>
      </c:bar3DChart>
      <c:catAx>
        <c:axId val="124355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356864"/>
        <c:crosses val="autoZero"/>
        <c:auto val="1"/>
        <c:lblAlgn val="ctr"/>
        <c:lblOffset val="100"/>
        <c:noMultiLvlLbl val="0"/>
      </c:catAx>
      <c:valAx>
        <c:axId val="124356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35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Лист2!$D$2</c:f>
              <c:strCache>
                <c:ptCount val="1"/>
                <c:pt idx="0">
                  <c:v>2 месяца 2024 года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4834225197321476E-2"/>
                  <c:y val="-4.1224672118686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502675591964426E-3"/>
                  <c:y val="-4.1224672118686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Лист2!$C$3:$C$5</c:f>
              <c:strCache>
                <c:ptCount val="3"/>
                <c:pt idx="0">
                  <c:v>групповые несчастные случаи</c:v>
                </c:pt>
                <c:pt idx="1">
                  <c:v>несчастные случаи со смертельным исходом</c:v>
                </c:pt>
                <c:pt idx="2">
                  <c:v>тяжелые несчастные случаи</c:v>
                </c:pt>
              </c:strCache>
            </c:strRef>
          </c:cat>
          <c:val>
            <c:numRef>
              <c:f>Лист2!$D$3:$D$5</c:f>
              <c:numCache>
                <c:formatCode>General</c:formatCode>
                <c:ptCount val="3"/>
                <c:pt idx="0">
                  <c:v>1</c:v>
                </c:pt>
                <c:pt idx="1">
                  <c:v>7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Лист2!$E$2</c:f>
              <c:strCache>
                <c:ptCount val="1"/>
                <c:pt idx="0">
                  <c:v>2 месяца 2025 год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1.4834225197321476E-2"/>
                  <c:y val="-3.2063633870089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51337795982214E-2"/>
                  <c:y val="-3.6644152994388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218182835446509E-2"/>
                  <c:y val="-3.66441529943881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Лист2!$C$3:$C$5</c:f>
              <c:strCache>
                <c:ptCount val="3"/>
                <c:pt idx="0">
                  <c:v>групповые несчастные случаи</c:v>
                </c:pt>
                <c:pt idx="1">
                  <c:v>несчастные случаи со смертельным исходом</c:v>
                </c:pt>
                <c:pt idx="2">
                  <c:v>тяжелые несчастные случаи</c:v>
                </c:pt>
              </c:strCache>
            </c:strRef>
          </c:cat>
          <c:val>
            <c:numRef>
              <c:f>Лист2!$E$3:$E$5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3106048"/>
        <c:axId val="123107584"/>
        <c:axId val="0"/>
      </c:bar3DChart>
      <c:catAx>
        <c:axId val="123106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3107584"/>
        <c:crosses val="autoZero"/>
        <c:auto val="1"/>
        <c:lblAlgn val="ctr"/>
        <c:lblOffset val="100"/>
        <c:noMultiLvlLbl val="0"/>
      </c:catAx>
      <c:valAx>
        <c:axId val="1231075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231060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4D608-E275-4BB4-A0D6-28F11AC3973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0B1E775D-6B79-42B9-9FFD-789EB025023D}">
      <dgm:prSet phldrT="[Текст]" custT="1"/>
      <dgm:spPr/>
      <dgm:t>
        <a:bodyPr/>
        <a:lstStyle/>
        <a:p>
          <a:endParaRPr lang="ru-RU" sz="2000" dirty="0" smtClean="0"/>
        </a:p>
        <a:p>
          <a:r>
            <a:rPr lang="ru-RU" sz="1800" dirty="0" smtClean="0"/>
            <a:t>Рост  количества                                            ДТП (2023 г. -13; 2024 г.-20)</a:t>
          </a:r>
          <a:endParaRPr lang="ru-RU" sz="1800" dirty="0"/>
        </a:p>
      </dgm:t>
    </dgm:pt>
    <dgm:pt modelId="{C0CC34DB-909E-496A-98F5-7A69D9568AF7}" type="parTrans" cxnId="{A599398D-C623-4A0A-9D7F-64151D360BB2}">
      <dgm:prSet/>
      <dgm:spPr/>
      <dgm:t>
        <a:bodyPr/>
        <a:lstStyle/>
        <a:p>
          <a:endParaRPr lang="ru-RU"/>
        </a:p>
      </dgm:t>
    </dgm:pt>
    <dgm:pt modelId="{E3886EA8-0723-46E6-89AE-4816B7F1AF46}" type="sibTrans" cxnId="{A599398D-C623-4A0A-9D7F-64151D360BB2}">
      <dgm:prSet/>
      <dgm:spPr/>
      <dgm:t>
        <a:bodyPr/>
        <a:lstStyle/>
        <a:p>
          <a:endParaRPr lang="ru-RU"/>
        </a:p>
      </dgm:t>
    </dgm:pt>
    <dgm:pt modelId="{92E3EB1B-4EB0-4F93-8C70-FBB441576242}">
      <dgm:prSet phldrT="[Текст]" custT="1"/>
      <dgm:spPr/>
      <dgm:t>
        <a:bodyPr/>
        <a:lstStyle/>
        <a:p>
          <a:endParaRPr lang="ru-RU" sz="2000" dirty="0" smtClean="0"/>
        </a:p>
      </dgm:t>
    </dgm:pt>
    <dgm:pt modelId="{C07BA62C-4C88-4AA5-B733-C01A8AAC18EB}" type="sibTrans" cxnId="{636EA5D8-7834-4915-81F5-A77E83767BF1}">
      <dgm:prSet/>
      <dgm:spPr/>
      <dgm:t>
        <a:bodyPr/>
        <a:lstStyle/>
        <a:p>
          <a:endParaRPr lang="ru-RU"/>
        </a:p>
      </dgm:t>
    </dgm:pt>
    <dgm:pt modelId="{8728B9A6-ED34-471F-9A0A-19115D2FDF33}" type="parTrans" cxnId="{636EA5D8-7834-4915-81F5-A77E83767BF1}">
      <dgm:prSet/>
      <dgm:spPr/>
      <dgm:t>
        <a:bodyPr/>
        <a:lstStyle/>
        <a:p>
          <a:endParaRPr lang="ru-RU"/>
        </a:p>
      </dgm:t>
    </dgm:pt>
    <dgm:pt modelId="{BCC31609-6783-4B0D-B18B-64C27B5F72ED}">
      <dgm:prSet phldrT="[Текст]" custT="1"/>
      <dgm:spPr/>
      <dgm:t>
        <a:bodyPr/>
        <a:lstStyle/>
        <a:p>
          <a:endParaRPr lang="ru-RU" sz="2000" dirty="0" smtClean="0"/>
        </a:p>
        <a:p>
          <a:endParaRPr lang="ru-RU" sz="2000" dirty="0" smtClean="0"/>
        </a:p>
        <a:p>
          <a:endParaRPr lang="ru-RU" sz="2000" dirty="0" smtClean="0"/>
        </a:p>
        <a:p>
          <a:r>
            <a:rPr lang="ru-RU" sz="1800" dirty="0" smtClean="0"/>
            <a:t>Экономическая активность предприятий</a:t>
          </a:r>
          <a:endParaRPr lang="ru-RU" sz="1800" dirty="0"/>
        </a:p>
      </dgm:t>
    </dgm:pt>
    <dgm:pt modelId="{6E2134C8-5F60-42B5-8C8A-7AB81EC66B5E}" type="sibTrans" cxnId="{B9F4C8B8-087A-4C5A-AE5D-7F677C2B2788}">
      <dgm:prSet/>
      <dgm:spPr/>
      <dgm:t>
        <a:bodyPr/>
        <a:lstStyle/>
        <a:p>
          <a:endParaRPr lang="ru-RU"/>
        </a:p>
      </dgm:t>
    </dgm:pt>
    <dgm:pt modelId="{4480CBDC-6E11-4E10-8D29-8F495DA59C9E}" type="parTrans" cxnId="{B9F4C8B8-087A-4C5A-AE5D-7F677C2B2788}">
      <dgm:prSet/>
      <dgm:spPr/>
      <dgm:t>
        <a:bodyPr/>
        <a:lstStyle/>
        <a:p>
          <a:endParaRPr lang="ru-RU"/>
        </a:p>
      </dgm:t>
    </dgm:pt>
    <dgm:pt modelId="{C9CD652B-C9AF-417C-84A6-AD6617357C00}" type="pres">
      <dgm:prSet presAssocID="{5424D608-E275-4BB4-A0D6-28F11AC39730}" presName="arrowDiagram" presStyleCnt="0">
        <dgm:presLayoutVars>
          <dgm:chMax val="5"/>
          <dgm:dir/>
          <dgm:resizeHandles val="exact"/>
        </dgm:presLayoutVars>
      </dgm:prSet>
      <dgm:spPr/>
    </dgm:pt>
    <dgm:pt modelId="{C1B8ED11-0BBD-4BA2-9329-863D7767D6F8}" type="pres">
      <dgm:prSet presAssocID="{5424D608-E275-4BB4-A0D6-28F11AC39730}" presName="arrow" presStyleLbl="bgShp" presStyleIdx="0" presStyleCn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4BD1D2A8-B022-4B80-A072-162D43AFDA2A}" type="pres">
      <dgm:prSet presAssocID="{5424D608-E275-4BB4-A0D6-28F11AC39730}" presName="arrowDiagram3" presStyleCnt="0"/>
      <dgm:spPr/>
    </dgm:pt>
    <dgm:pt modelId="{58D6AE66-2F9F-4C60-807B-B5546B2E4718}" type="pres">
      <dgm:prSet presAssocID="{0B1E775D-6B79-42B9-9FFD-789EB025023D}" presName="bullet3a" presStyleLbl="node1" presStyleIdx="0" presStyleCnt="3"/>
      <dgm:spPr/>
    </dgm:pt>
    <dgm:pt modelId="{D3214717-3D27-400F-8836-40135BE2F227}" type="pres">
      <dgm:prSet presAssocID="{0B1E775D-6B79-42B9-9FFD-789EB025023D}" presName="textBox3a" presStyleLbl="revTx" presStyleIdx="0" presStyleCnt="3" custScaleX="96261" custScaleY="101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3C4BD-7155-4F87-90AF-D3CF9C556D41}" type="pres">
      <dgm:prSet presAssocID="{92E3EB1B-4EB0-4F93-8C70-FBB441576242}" presName="bullet3b" presStyleLbl="node1" presStyleIdx="1" presStyleCnt="3"/>
      <dgm:spPr/>
    </dgm:pt>
    <dgm:pt modelId="{629D6D62-6FBC-4D9E-91BA-6ECF6BBC8C10}" type="pres">
      <dgm:prSet presAssocID="{92E3EB1B-4EB0-4F93-8C70-FBB441576242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E95640-C1AA-479B-AB6E-500D639E2F91}" type="pres">
      <dgm:prSet presAssocID="{BCC31609-6783-4B0D-B18B-64C27B5F72ED}" presName="bullet3c" presStyleLbl="node1" presStyleIdx="2" presStyleCnt="3"/>
      <dgm:spPr>
        <a:noFill/>
        <a:ln>
          <a:noFill/>
        </a:ln>
      </dgm:spPr>
    </dgm:pt>
    <dgm:pt modelId="{C6095616-C03A-4E0F-B12B-D6B007ADB7F1}" type="pres">
      <dgm:prSet presAssocID="{BCC31609-6783-4B0D-B18B-64C27B5F72ED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4A184B-CA7B-430C-A978-F59DFD2CCD52}" type="presOf" srcId="{5424D608-E275-4BB4-A0D6-28F11AC39730}" destId="{C9CD652B-C9AF-417C-84A6-AD6617357C00}" srcOrd="0" destOrd="0" presId="urn:microsoft.com/office/officeart/2005/8/layout/arrow2"/>
    <dgm:cxn modelId="{4B658491-76B3-43A2-9053-0B663522CE0E}" type="presOf" srcId="{BCC31609-6783-4B0D-B18B-64C27B5F72ED}" destId="{C6095616-C03A-4E0F-B12B-D6B007ADB7F1}" srcOrd="0" destOrd="0" presId="urn:microsoft.com/office/officeart/2005/8/layout/arrow2"/>
    <dgm:cxn modelId="{C2EAFD40-F198-4D96-BC38-CA4400EFBB02}" type="presOf" srcId="{92E3EB1B-4EB0-4F93-8C70-FBB441576242}" destId="{629D6D62-6FBC-4D9E-91BA-6ECF6BBC8C10}" srcOrd="0" destOrd="0" presId="urn:microsoft.com/office/officeart/2005/8/layout/arrow2"/>
    <dgm:cxn modelId="{636EA5D8-7834-4915-81F5-A77E83767BF1}" srcId="{5424D608-E275-4BB4-A0D6-28F11AC39730}" destId="{92E3EB1B-4EB0-4F93-8C70-FBB441576242}" srcOrd="1" destOrd="0" parTransId="{8728B9A6-ED34-471F-9A0A-19115D2FDF33}" sibTransId="{C07BA62C-4C88-4AA5-B733-C01A8AAC18EB}"/>
    <dgm:cxn modelId="{05B60DB0-0F32-4E11-B431-987659F37FB1}" type="presOf" srcId="{0B1E775D-6B79-42B9-9FFD-789EB025023D}" destId="{D3214717-3D27-400F-8836-40135BE2F227}" srcOrd="0" destOrd="0" presId="urn:microsoft.com/office/officeart/2005/8/layout/arrow2"/>
    <dgm:cxn modelId="{A599398D-C623-4A0A-9D7F-64151D360BB2}" srcId="{5424D608-E275-4BB4-A0D6-28F11AC39730}" destId="{0B1E775D-6B79-42B9-9FFD-789EB025023D}" srcOrd="0" destOrd="0" parTransId="{C0CC34DB-909E-496A-98F5-7A69D9568AF7}" sibTransId="{E3886EA8-0723-46E6-89AE-4816B7F1AF46}"/>
    <dgm:cxn modelId="{B9F4C8B8-087A-4C5A-AE5D-7F677C2B2788}" srcId="{5424D608-E275-4BB4-A0D6-28F11AC39730}" destId="{BCC31609-6783-4B0D-B18B-64C27B5F72ED}" srcOrd="2" destOrd="0" parTransId="{4480CBDC-6E11-4E10-8D29-8F495DA59C9E}" sibTransId="{6E2134C8-5F60-42B5-8C8A-7AB81EC66B5E}"/>
    <dgm:cxn modelId="{50E30947-B2F9-4D68-BE72-768E496C66E2}" type="presParOf" srcId="{C9CD652B-C9AF-417C-84A6-AD6617357C00}" destId="{C1B8ED11-0BBD-4BA2-9329-863D7767D6F8}" srcOrd="0" destOrd="0" presId="urn:microsoft.com/office/officeart/2005/8/layout/arrow2"/>
    <dgm:cxn modelId="{28883015-F046-4C1E-B726-EFB2BA33B6E6}" type="presParOf" srcId="{C9CD652B-C9AF-417C-84A6-AD6617357C00}" destId="{4BD1D2A8-B022-4B80-A072-162D43AFDA2A}" srcOrd="1" destOrd="0" presId="urn:microsoft.com/office/officeart/2005/8/layout/arrow2"/>
    <dgm:cxn modelId="{BED526C5-A498-44A3-9CDF-1DE4FCD1E947}" type="presParOf" srcId="{4BD1D2A8-B022-4B80-A072-162D43AFDA2A}" destId="{58D6AE66-2F9F-4C60-807B-B5546B2E4718}" srcOrd="0" destOrd="0" presId="urn:microsoft.com/office/officeart/2005/8/layout/arrow2"/>
    <dgm:cxn modelId="{F8BBA9B6-FCBB-407E-9B8B-D43CED185129}" type="presParOf" srcId="{4BD1D2A8-B022-4B80-A072-162D43AFDA2A}" destId="{D3214717-3D27-400F-8836-40135BE2F227}" srcOrd="1" destOrd="0" presId="urn:microsoft.com/office/officeart/2005/8/layout/arrow2"/>
    <dgm:cxn modelId="{5A3C9482-0038-40FA-83FA-3654DB312A74}" type="presParOf" srcId="{4BD1D2A8-B022-4B80-A072-162D43AFDA2A}" destId="{76E3C4BD-7155-4F87-90AF-D3CF9C556D41}" srcOrd="2" destOrd="0" presId="urn:microsoft.com/office/officeart/2005/8/layout/arrow2"/>
    <dgm:cxn modelId="{B90FDF56-1C8A-4B74-9261-12135914357D}" type="presParOf" srcId="{4BD1D2A8-B022-4B80-A072-162D43AFDA2A}" destId="{629D6D62-6FBC-4D9E-91BA-6ECF6BBC8C10}" srcOrd="3" destOrd="0" presId="urn:microsoft.com/office/officeart/2005/8/layout/arrow2"/>
    <dgm:cxn modelId="{DBE28308-5B8D-45A4-8D71-88360D405884}" type="presParOf" srcId="{4BD1D2A8-B022-4B80-A072-162D43AFDA2A}" destId="{26E95640-C1AA-479B-AB6E-500D639E2F91}" srcOrd="4" destOrd="0" presId="urn:microsoft.com/office/officeart/2005/8/layout/arrow2"/>
    <dgm:cxn modelId="{FA26C022-4872-4ADC-BED3-66457912C5FC}" type="presParOf" srcId="{4BD1D2A8-B022-4B80-A072-162D43AFDA2A}" destId="{C6095616-C03A-4E0F-B12B-D6B007ADB7F1}" srcOrd="5" destOrd="0" presId="urn:microsoft.com/office/officeart/2005/8/layout/arrow2"/>
  </dgm:cxnLst>
  <dgm:bg>
    <a:noFill/>
  </dgm:bg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815F88-11CD-4CE9-916E-0B72CD729B0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058F06D-43CD-4EE0-AE85-D94E9D15765B}">
      <dgm:prSet phldrT="[Текст]"/>
      <dgm:spPr/>
      <dgm:t>
        <a:bodyPr/>
        <a:lstStyle/>
        <a:p>
          <a:r>
            <a:rPr lang="ru-RU" dirty="0" smtClean="0"/>
            <a:t>Информирование</a:t>
          </a:r>
          <a:endParaRPr lang="ru-RU" dirty="0"/>
        </a:p>
      </dgm:t>
    </dgm:pt>
    <dgm:pt modelId="{35946E81-B2E5-4C1E-973B-36F825A8B14F}" type="parTrans" cxnId="{582F1323-68EA-4DCE-BA31-7C2F2D9B41A9}">
      <dgm:prSet/>
      <dgm:spPr/>
      <dgm:t>
        <a:bodyPr/>
        <a:lstStyle/>
        <a:p>
          <a:endParaRPr lang="ru-RU"/>
        </a:p>
      </dgm:t>
    </dgm:pt>
    <dgm:pt modelId="{383BFC1F-249B-4EEA-B688-0C65D5226241}" type="sibTrans" cxnId="{582F1323-68EA-4DCE-BA31-7C2F2D9B41A9}">
      <dgm:prSet/>
      <dgm:spPr/>
      <dgm:t>
        <a:bodyPr/>
        <a:lstStyle/>
        <a:p>
          <a:endParaRPr lang="ru-RU"/>
        </a:p>
      </dgm:t>
    </dgm:pt>
    <dgm:pt modelId="{7256A506-000B-43A2-9724-8EFEF1E0F8E3}">
      <dgm:prSet phldrT="[Текст]"/>
      <dgm:spPr/>
      <dgm:t>
        <a:bodyPr/>
        <a:lstStyle/>
        <a:p>
          <a:r>
            <a:rPr lang="ru-RU" dirty="0" smtClean="0"/>
            <a:t>Консультирование</a:t>
          </a:r>
          <a:endParaRPr lang="ru-RU" dirty="0"/>
        </a:p>
      </dgm:t>
    </dgm:pt>
    <dgm:pt modelId="{D66B726A-E59D-40D9-B07D-AA34EF221F38}" type="parTrans" cxnId="{86D5AA6C-7DED-4BD2-975D-2AB96B733352}">
      <dgm:prSet/>
      <dgm:spPr/>
      <dgm:t>
        <a:bodyPr/>
        <a:lstStyle/>
        <a:p>
          <a:endParaRPr lang="ru-RU"/>
        </a:p>
      </dgm:t>
    </dgm:pt>
    <dgm:pt modelId="{10249226-9603-4B18-B2AB-EABD76CC3D66}" type="sibTrans" cxnId="{86D5AA6C-7DED-4BD2-975D-2AB96B733352}">
      <dgm:prSet/>
      <dgm:spPr/>
      <dgm:t>
        <a:bodyPr/>
        <a:lstStyle/>
        <a:p>
          <a:endParaRPr lang="ru-RU"/>
        </a:p>
      </dgm:t>
    </dgm:pt>
    <dgm:pt modelId="{EE2F2377-C40D-40DC-9192-BF9C1D943C6E}">
      <dgm:prSet phldrT="[Текст]"/>
      <dgm:spPr/>
      <dgm:t>
        <a:bodyPr/>
        <a:lstStyle/>
        <a:p>
          <a:r>
            <a:rPr lang="ru-RU" dirty="0" smtClean="0"/>
            <a:t>Обобщение правоприменительной практики</a:t>
          </a:r>
          <a:endParaRPr lang="ru-RU" dirty="0"/>
        </a:p>
      </dgm:t>
    </dgm:pt>
    <dgm:pt modelId="{321A7FD7-EB08-47C9-9DB1-99B3E884F6B2}" type="parTrans" cxnId="{748ED717-856E-437B-A49E-6BAA7D2B3977}">
      <dgm:prSet/>
      <dgm:spPr/>
      <dgm:t>
        <a:bodyPr/>
        <a:lstStyle/>
        <a:p>
          <a:endParaRPr lang="ru-RU"/>
        </a:p>
      </dgm:t>
    </dgm:pt>
    <dgm:pt modelId="{EA6D4CD4-F760-4399-BCC4-B7015CA498D6}" type="sibTrans" cxnId="{748ED717-856E-437B-A49E-6BAA7D2B3977}">
      <dgm:prSet/>
      <dgm:spPr/>
      <dgm:t>
        <a:bodyPr/>
        <a:lstStyle/>
        <a:p>
          <a:endParaRPr lang="ru-RU"/>
        </a:p>
      </dgm:t>
    </dgm:pt>
    <dgm:pt modelId="{BB83EE4D-5EF3-4EE1-941B-C0D858E95925}">
      <dgm:prSet/>
      <dgm:spPr/>
      <dgm:t>
        <a:bodyPr/>
        <a:lstStyle/>
        <a:p>
          <a:r>
            <a:rPr lang="ru-RU" dirty="0" smtClean="0"/>
            <a:t>Профилактические визиты</a:t>
          </a:r>
          <a:endParaRPr lang="ru-RU" dirty="0"/>
        </a:p>
      </dgm:t>
    </dgm:pt>
    <dgm:pt modelId="{32B30020-CD1B-4395-930E-2BA31F78A2FA}" type="parTrans" cxnId="{20D997B0-B942-439A-BABE-64045FD1870A}">
      <dgm:prSet/>
      <dgm:spPr/>
      <dgm:t>
        <a:bodyPr/>
        <a:lstStyle/>
        <a:p>
          <a:endParaRPr lang="ru-RU"/>
        </a:p>
      </dgm:t>
    </dgm:pt>
    <dgm:pt modelId="{FB02428F-0771-47D0-8E72-B3C5F317E006}" type="sibTrans" cxnId="{20D997B0-B942-439A-BABE-64045FD1870A}">
      <dgm:prSet/>
      <dgm:spPr/>
      <dgm:t>
        <a:bodyPr/>
        <a:lstStyle/>
        <a:p>
          <a:endParaRPr lang="ru-RU"/>
        </a:p>
      </dgm:t>
    </dgm:pt>
    <dgm:pt modelId="{0E2C7162-4873-4CB3-81E2-07BD08C43FE8}">
      <dgm:prSet/>
      <dgm:spPr/>
      <dgm:t>
        <a:bodyPr/>
        <a:lstStyle/>
        <a:p>
          <a:r>
            <a:rPr lang="ru-RU" dirty="0" smtClean="0"/>
            <a:t>Объявление предостережений</a:t>
          </a:r>
          <a:endParaRPr lang="ru-RU" dirty="0"/>
        </a:p>
      </dgm:t>
    </dgm:pt>
    <dgm:pt modelId="{4A0F83E1-5B90-4E1F-9B2A-D7FD61A66E13}" type="parTrans" cxnId="{63A95A5F-7547-4B97-B944-FD6BCB258584}">
      <dgm:prSet/>
      <dgm:spPr/>
      <dgm:t>
        <a:bodyPr/>
        <a:lstStyle/>
        <a:p>
          <a:endParaRPr lang="ru-RU"/>
        </a:p>
      </dgm:t>
    </dgm:pt>
    <dgm:pt modelId="{2356E438-557D-4863-8301-BD0218C40D9C}" type="sibTrans" cxnId="{63A95A5F-7547-4B97-B944-FD6BCB258584}">
      <dgm:prSet/>
      <dgm:spPr/>
      <dgm:t>
        <a:bodyPr/>
        <a:lstStyle/>
        <a:p>
          <a:endParaRPr lang="ru-RU"/>
        </a:p>
      </dgm:t>
    </dgm:pt>
    <dgm:pt modelId="{909C5027-C9F0-4DA8-AB39-7A9D1DED64DB}" type="pres">
      <dgm:prSet presAssocID="{84815F88-11CD-4CE9-916E-0B72CD729B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5D36EDF-729B-4476-AB07-B223CE4AA470}" type="pres">
      <dgm:prSet presAssocID="{84815F88-11CD-4CE9-916E-0B72CD729B0B}" presName="Name1" presStyleCnt="0"/>
      <dgm:spPr/>
    </dgm:pt>
    <dgm:pt modelId="{B06DC7F5-CAEC-4195-94C9-3874988EC00A}" type="pres">
      <dgm:prSet presAssocID="{84815F88-11CD-4CE9-916E-0B72CD729B0B}" presName="cycle" presStyleCnt="0"/>
      <dgm:spPr/>
    </dgm:pt>
    <dgm:pt modelId="{109C67FA-6D13-4422-B89F-AEEB50002788}" type="pres">
      <dgm:prSet presAssocID="{84815F88-11CD-4CE9-916E-0B72CD729B0B}" presName="srcNode" presStyleLbl="node1" presStyleIdx="0" presStyleCnt="5"/>
      <dgm:spPr/>
    </dgm:pt>
    <dgm:pt modelId="{3C1AFEA9-FEF6-4802-8777-C325DA1FFC75}" type="pres">
      <dgm:prSet presAssocID="{84815F88-11CD-4CE9-916E-0B72CD729B0B}" presName="conn" presStyleLbl="parChTrans1D2" presStyleIdx="0" presStyleCnt="1"/>
      <dgm:spPr/>
      <dgm:t>
        <a:bodyPr/>
        <a:lstStyle/>
        <a:p>
          <a:endParaRPr lang="ru-RU"/>
        </a:p>
      </dgm:t>
    </dgm:pt>
    <dgm:pt modelId="{FF2D1C7C-439C-4B49-A238-F7676C8FD820}" type="pres">
      <dgm:prSet presAssocID="{84815F88-11CD-4CE9-916E-0B72CD729B0B}" presName="extraNode" presStyleLbl="node1" presStyleIdx="0" presStyleCnt="5"/>
      <dgm:spPr/>
    </dgm:pt>
    <dgm:pt modelId="{5981F331-95AF-4177-AB1B-D2EA5519D98D}" type="pres">
      <dgm:prSet presAssocID="{84815F88-11CD-4CE9-916E-0B72CD729B0B}" presName="dstNode" presStyleLbl="node1" presStyleIdx="0" presStyleCnt="5"/>
      <dgm:spPr/>
    </dgm:pt>
    <dgm:pt modelId="{535EBF82-F384-4884-995D-C7EC05B56EA6}" type="pres">
      <dgm:prSet presAssocID="{6058F06D-43CD-4EE0-AE85-D94E9D15765B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F534DA-E128-4BB2-AB69-D86BD7FC997A}" type="pres">
      <dgm:prSet presAssocID="{6058F06D-43CD-4EE0-AE85-D94E9D15765B}" presName="accent_1" presStyleCnt="0"/>
      <dgm:spPr/>
    </dgm:pt>
    <dgm:pt modelId="{FEB754E3-EFF7-4E94-9538-EAF5557EBF0C}" type="pres">
      <dgm:prSet presAssocID="{6058F06D-43CD-4EE0-AE85-D94E9D15765B}" presName="accentRepeatNode" presStyleLbl="solidFgAcc1" presStyleIdx="0" presStyleCnt="5"/>
      <dgm:spPr>
        <a:solidFill>
          <a:srgbClr val="0070C0"/>
        </a:solidFill>
      </dgm:spPr>
    </dgm:pt>
    <dgm:pt modelId="{ACAE3333-7927-4A49-BF0F-8AE05450DA2D}" type="pres">
      <dgm:prSet presAssocID="{7256A506-000B-43A2-9724-8EFEF1E0F8E3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231AE-DDC1-4A78-8EEB-E5F892409937}" type="pres">
      <dgm:prSet presAssocID="{7256A506-000B-43A2-9724-8EFEF1E0F8E3}" presName="accent_2" presStyleCnt="0"/>
      <dgm:spPr/>
    </dgm:pt>
    <dgm:pt modelId="{7E9B1496-FF14-423F-BA7A-5FEC3FF0ECC3}" type="pres">
      <dgm:prSet presAssocID="{7256A506-000B-43A2-9724-8EFEF1E0F8E3}" presName="accentRepeatNode" presStyleLbl="solidFgAcc1" presStyleIdx="1" presStyleCnt="5"/>
      <dgm:spPr>
        <a:solidFill>
          <a:srgbClr val="0070C0"/>
        </a:solidFill>
      </dgm:spPr>
    </dgm:pt>
    <dgm:pt modelId="{9F5CE0E7-525A-44A7-B457-EFE9104175B2}" type="pres">
      <dgm:prSet presAssocID="{0E2C7162-4873-4CB3-81E2-07BD08C43FE8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32A50-74C0-4509-912F-008E99DDEB40}" type="pres">
      <dgm:prSet presAssocID="{0E2C7162-4873-4CB3-81E2-07BD08C43FE8}" presName="accent_3" presStyleCnt="0"/>
      <dgm:spPr/>
    </dgm:pt>
    <dgm:pt modelId="{E9B8E38E-83C5-49BE-A074-022E4F2089C3}" type="pres">
      <dgm:prSet presAssocID="{0E2C7162-4873-4CB3-81E2-07BD08C43FE8}" presName="accentRepeatNode" presStyleLbl="solidFgAcc1" presStyleIdx="2" presStyleCnt="5"/>
      <dgm:spPr>
        <a:solidFill>
          <a:srgbClr val="0070C0"/>
        </a:solidFill>
      </dgm:spPr>
    </dgm:pt>
    <dgm:pt modelId="{AB4B8C86-B33B-41CA-9EE6-7F16400CE7C2}" type="pres">
      <dgm:prSet presAssocID="{BB83EE4D-5EF3-4EE1-941B-C0D858E9592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EF5AAE-1183-4F31-95CC-5416D5A8DFFD}" type="pres">
      <dgm:prSet presAssocID="{BB83EE4D-5EF3-4EE1-941B-C0D858E95925}" presName="accent_4" presStyleCnt="0"/>
      <dgm:spPr/>
    </dgm:pt>
    <dgm:pt modelId="{8A76EC18-3B17-4253-BC6A-FF5C15D05F00}" type="pres">
      <dgm:prSet presAssocID="{BB83EE4D-5EF3-4EE1-941B-C0D858E95925}" presName="accentRepeatNode" presStyleLbl="solidFgAcc1" presStyleIdx="3" presStyleCnt="5"/>
      <dgm:spPr>
        <a:solidFill>
          <a:srgbClr val="0070C0"/>
        </a:solidFill>
      </dgm:spPr>
    </dgm:pt>
    <dgm:pt modelId="{31344D25-75A9-4FE4-87BB-38196A5DA863}" type="pres">
      <dgm:prSet presAssocID="{EE2F2377-C40D-40DC-9192-BF9C1D943C6E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F7A69E-DD09-4E8A-A235-3DF19A9F17E8}" type="pres">
      <dgm:prSet presAssocID="{EE2F2377-C40D-40DC-9192-BF9C1D943C6E}" presName="accent_5" presStyleCnt="0"/>
      <dgm:spPr/>
    </dgm:pt>
    <dgm:pt modelId="{739FC513-3CD2-47A8-9D23-3E2989F487BA}" type="pres">
      <dgm:prSet presAssocID="{EE2F2377-C40D-40DC-9192-BF9C1D943C6E}" presName="accentRepeatNode" presStyleLbl="solidFgAcc1" presStyleIdx="4" presStyleCnt="5"/>
      <dgm:spPr>
        <a:solidFill>
          <a:srgbClr val="0070C0"/>
        </a:solidFill>
      </dgm:spPr>
    </dgm:pt>
  </dgm:ptLst>
  <dgm:cxnLst>
    <dgm:cxn modelId="{1489B54E-9498-46BB-B9A9-F4BBD573D54E}" type="presOf" srcId="{6058F06D-43CD-4EE0-AE85-D94E9D15765B}" destId="{535EBF82-F384-4884-995D-C7EC05B56EA6}" srcOrd="0" destOrd="0" presId="urn:microsoft.com/office/officeart/2008/layout/VerticalCurvedList"/>
    <dgm:cxn modelId="{63A95A5F-7547-4B97-B944-FD6BCB258584}" srcId="{84815F88-11CD-4CE9-916E-0B72CD729B0B}" destId="{0E2C7162-4873-4CB3-81E2-07BD08C43FE8}" srcOrd="2" destOrd="0" parTransId="{4A0F83E1-5B90-4E1F-9B2A-D7FD61A66E13}" sibTransId="{2356E438-557D-4863-8301-BD0218C40D9C}"/>
    <dgm:cxn modelId="{20D997B0-B942-439A-BABE-64045FD1870A}" srcId="{84815F88-11CD-4CE9-916E-0B72CD729B0B}" destId="{BB83EE4D-5EF3-4EE1-941B-C0D858E95925}" srcOrd="3" destOrd="0" parTransId="{32B30020-CD1B-4395-930E-2BA31F78A2FA}" sibTransId="{FB02428F-0771-47D0-8E72-B3C5F317E006}"/>
    <dgm:cxn modelId="{0FAB2D2E-ECCB-4927-B6BF-928129D45447}" type="presOf" srcId="{EE2F2377-C40D-40DC-9192-BF9C1D943C6E}" destId="{31344D25-75A9-4FE4-87BB-38196A5DA863}" srcOrd="0" destOrd="0" presId="urn:microsoft.com/office/officeart/2008/layout/VerticalCurvedList"/>
    <dgm:cxn modelId="{5E1F776B-8B40-4484-A516-F7FA0309DE3C}" type="presOf" srcId="{BB83EE4D-5EF3-4EE1-941B-C0D858E95925}" destId="{AB4B8C86-B33B-41CA-9EE6-7F16400CE7C2}" srcOrd="0" destOrd="0" presId="urn:microsoft.com/office/officeart/2008/layout/VerticalCurvedList"/>
    <dgm:cxn modelId="{748ED717-856E-437B-A49E-6BAA7D2B3977}" srcId="{84815F88-11CD-4CE9-916E-0B72CD729B0B}" destId="{EE2F2377-C40D-40DC-9192-BF9C1D943C6E}" srcOrd="4" destOrd="0" parTransId="{321A7FD7-EB08-47C9-9DB1-99B3E884F6B2}" sibTransId="{EA6D4CD4-F760-4399-BCC4-B7015CA498D6}"/>
    <dgm:cxn modelId="{04A2A7AD-A6E4-4FF7-993B-4DAA2C991CE6}" type="presOf" srcId="{7256A506-000B-43A2-9724-8EFEF1E0F8E3}" destId="{ACAE3333-7927-4A49-BF0F-8AE05450DA2D}" srcOrd="0" destOrd="0" presId="urn:microsoft.com/office/officeart/2008/layout/VerticalCurvedList"/>
    <dgm:cxn modelId="{7F59D9DD-B020-4FE6-90C9-0EF73C97AD54}" type="presOf" srcId="{0E2C7162-4873-4CB3-81E2-07BD08C43FE8}" destId="{9F5CE0E7-525A-44A7-B457-EFE9104175B2}" srcOrd="0" destOrd="0" presId="urn:microsoft.com/office/officeart/2008/layout/VerticalCurvedList"/>
    <dgm:cxn modelId="{86D5AA6C-7DED-4BD2-975D-2AB96B733352}" srcId="{84815F88-11CD-4CE9-916E-0B72CD729B0B}" destId="{7256A506-000B-43A2-9724-8EFEF1E0F8E3}" srcOrd="1" destOrd="0" parTransId="{D66B726A-E59D-40D9-B07D-AA34EF221F38}" sibTransId="{10249226-9603-4B18-B2AB-EABD76CC3D66}"/>
    <dgm:cxn modelId="{B23F938C-6977-4C3C-9618-0AE346C1E7A9}" type="presOf" srcId="{84815F88-11CD-4CE9-916E-0B72CD729B0B}" destId="{909C5027-C9F0-4DA8-AB39-7A9D1DED64DB}" srcOrd="0" destOrd="0" presId="urn:microsoft.com/office/officeart/2008/layout/VerticalCurvedList"/>
    <dgm:cxn modelId="{582F1323-68EA-4DCE-BA31-7C2F2D9B41A9}" srcId="{84815F88-11CD-4CE9-916E-0B72CD729B0B}" destId="{6058F06D-43CD-4EE0-AE85-D94E9D15765B}" srcOrd="0" destOrd="0" parTransId="{35946E81-B2E5-4C1E-973B-36F825A8B14F}" sibTransId="{383BFC1F-249B-4EEA-B688-0C65D5226241}"/>
    <dgm:cxn modelId="{030A847E-1E85-494F-B2AC-D5A9C43B4B06}" type="presOf" srcId="{383BFC1F-249B-4EEA-B688-0C65D5226241}" destId="{3C1AFEA9-FEF6-4802-8777-C325DA1FFC75}" srcOrd="0" destOrd="0" presId="urn:microsoft.com/office/officeart/2008/layout/VerticalCurvedList"/>
    <dgm:cxn modelId="{9B5CB4DA-44D2-4D55-8CD2-3CF86288AADF}" type="presParOf" srcId="{909C5027-C9F0-4DA8-AB39-7A9D1DED64DB}" destId="{B5D36EDF-729B-4476-AB07-B223CE4AA470}" srcOrd="0" destOrd="0" presId="urn:microsoft.com/office/officeart/2008/layout/VerticalCurvedList"/>
    <dgm:cxn modelId="{AA56B2DB-1071-4A47-9BE3-34CFA8A7D7AB}" type="presParOf" srcId="{B5D36EDF-729B-4476-AB07-B223CE4AA470}" destId="{B06DC7F5-CAEC-4195-94C9-3874988EC00A}" srcOrd="0" destOrd="0" presId="urn:microsoft.com/office/officeart/2008/layout/VerticalCurvedList"/>
    <dgm:cxn modelId="{390E67CA-AD7E-448C-B6B1-0D8C02A54E3C}" type="presParOf" srcId="{B06DC7F5-CAEC-4195-94C9-3874988EC00A}" destId="{109C67FA-6D13-4422-B89F-AEEB50002788}" srcOrd="0" destOrd="0" presId="urn:microsoft.com/office/officeart/2008/layout/VerticalCurvedList"/>
    <dgm:cxn modelId="{E03B85E8-542E-49BF-AC01-C88AC5F8F812}" type="presParOf" srcId="{B06DC7F5-CAEC-4195-94C9-3874988EC00A}" destId="{3C1AFEA9-FEF6-4802-8777-C325DA1FFC75}" srcOrd="1" destOrd="0" presId="urn:microsoft.com/office/officeart/2008/layout/VerticalCurvedList"/>
    <dgm:cxn modelId="{A83A1788-160B-427F-B0F6-3B086B97EEBC}" type="presParOf" srcId="{B06DC7F5-CAEC-4195-94C9-3874988EC00A}" destId="{FF2D1C7C-439C-4B49-A238-F7676C8FD820}" srcOrd="2" destOrd="0" presId="urn:microsoft.com/office/officeart/2008/layout/VerticalCurvedList"/>
    <dgm:cxn modelId="{B5844C62-9D76-412F-9218-F6F8562AF99D}" type="presParOf" srcId="{B06DC7F5-CAEC-4195-94C9-3874988EC00A}" destId="{5981F331-95AF-4177-AB1B-D2EA5519D98D}" srcOrd="3" destOrd="0" presId="urn:microsoft.com/office/officeart/2008/layout/VerticalCurvedList"/>
    <dgm:cxn modelId="{EE70C6F1-00FF-4565-AC2F-CA3210A56883}" type="presParOf" srcId="{B5D36EDF-729B-4476-AB07-B223CE4AA470}" destId="{535EBF82-F384-4884-995D-C7EC05B56EA6}" srcOrd="1" destOrd="0" presId="urn:microsoft.com/office/officeart/2008/layout/VerticalCurvedList"/>
    <dgm:cxn modelId="{37C53685-3843-4B2C-A391-34FD28743C6E}" type="presParOf" srcId="{B5D36EDF-729B-4476-AB07-B223CE4AA470}" destId="{46F534DA-E128-4BB2-AB69-D86BD7FC997A}" srcOrd="2" destOrd="0" presId="urn:microsoft.com/office/officeart/2008/layout/VerticalCurvedList"/>
    <dgm:cxn modelId="{A42DC4BA-3343-45EE-B8DD-BBFBFA84D834}" type="presParOf" srcId="{46F534DA-E128-4BB2-AB69-D86BD7FC997A}" destId="{FEB754E3-EFF7-4E94-9538-EAF5557EBF0C}" srcOrd="0" destOrd="0" presId="urn:microsoft.com/office/officeart/2008/layout/VerticalCurvedList"/>
    <dgm:cxn modelId="{0E4208D5-B553-4D9E-87DB-4E8F51A46034}" type="presParOf" srcId="{B5D36EDF-729B-4476-AB07-B223CE4AA470}" destId="{ACAE3333-7927-4A49-BF0F-8AE05450DA2D}" srcOrd="3" destOrd="0" presId="urn:microsoft.com/office/officeart/2008/layout/VerticalCurvedList"/>
    <dgm:cxn modelId="{87BAFF3B-0F58-4FC0-91E2-FF58BF5A2E17}" type="presParOf" srcId="{B5D36EDF-729B-4476-AB07-B223CE4AA470}" destId="{8DD231AE-DDC1-4A78-8EEB-E5F892409937}" srcOrd="4" destOrd="0" presId="urn:microsoft.com/office/officeart/2008/layout/VerticalCurvedList"/>
    <dgm:cxn modelId="{5EC46414-B7A1-4A05-81B0-9CB7CAD43C0A}" type="presParOf" srcId="{8DD231AE-DDC1-4A78-8EEB-E5F892409937}" destId="{7E9B1496-FF14-423F-BA7A-5FEC3FF0ECC3}" srcOrd="0" destOrd="0" presId="urn:microsoft.com/office/officeart/2008/layout/VerticalCurvedList"/>
    <dgm:cxn modelId="{9D5FD8D1-EB79-448F-B560-3A376BEACA4B}" type="presParOf" srcId="{B5D36EDF-729B-4476-AB07-B223CE4AA470}" destId="{9F5CE0E7-525A-44A7-B457-EFE9104175B2}" srcOrd="5" destOrd="0" presId="urn:microsoft.com/office/officeart/2008/layout/VerticalCurvedList"/>
    <dgm:cxn modelId="{B377BC9B-1E0B-4209-994A-7D0AF6635054}" type="presParOf" srcId="{B5D36EDF-729B-4476-AB07-B223CE4AA470}" destId="{99932A50-74C0-4509-912F-008E99DDEB40}" srcOrd="6" destOrd="0" presId="urn:microsoft.com/office/officeart/2008/layout/VerticalCurvedList"/>
    <dgm:cxn modelId="{DE321294-BDE9-4514-B9DA-F46F00A53924}" type="presParOf" srcId="{99932A50-74C0-4509-912F-008E99DDEB40}" destId="{E9B8E38E-83C5-49BE-A074-022E4F2089C3}" srcOrd="0" destOrd="0" presId="urn:microsoft.com/office/officeart/2008/layout/VerticalCurvedList"/>
    <dgm:cxn modelId="{D6D94D3A-F0CF-4701-805D-21DB67AE2083}" type="presParOf" srcId="{B5D36EDF-729B-4476-AB07-B223CE4AA470}" destId="{AB4B8C86-B33B-41CA-9EE6-7F16400CE7C2}" srcOrd="7" destOrd="0" presId="urn:microsoft.com/office/officeart/2008/layout/VerticalCurvedList"/>
    <dgm:cxn modelId="{76CF680D-1912-432D-B3B4-558F54DF4DA1}" type="presParOf" srcId="{B5D36EDF-729B-4476-AB07-B223CE4AA470}" destId="{00EF5AAE-1183-4F31-95CC-5416D5A8DFFD}" srcOrd="8" destOrd="0" presId="urn:microsoft.com/office/officeart/2008/layout/VerticalCurvedList"/>
    <dgm:cxn modelId="{E422D4AA-72D6-44C5-B2D5-B27259D81E77}" type="presParOf" srcId="{00EF5AAE-1183-4F31-95CC-5416D5A8DFFD}" destId="{8A76EC18-3B17-4253-BC6A-FF5C15D05F00}" srcOrd="0" destOrd="0" presId="urn:microsoft.com/office/officeart/2008/layout/VerticalCurvedList"/>
    <dgm:cxn modelId="{2351AE94-0560-44A2-A15D-5121D5A891E9}" type="presParOf" srcId="{B5D36EDF-729B-4476-AB07-B223CE4AA470}" destId="{31344D25-75A9-4FE4-87BB-38196A5DA863}" srcOrd="9" destOrd="0" presId="urn:microsoft.com/office/officeart/2008/layout/VerticalCurvedList"/>
    <dgm:cxn modelId="{3BFB5F94-C3B2-4B80-8A98-23C3BDD3C6CF}" type="presParOf" srcId="{B5D36EDF-729B-4476-AB07-B223CE4AA470}" destId="{EAF7A69E-DD09-4E8A-A235-3DF19A9F17E8}" srcOrd="10" destOrd="0" presId="urn:microsoft.com/office/officeart/2008/layout/VerticalCurvedList"/>
    <dgm:cxn modelId="{F1DACFC1-F52B-4245-8986-56148B13E5F8}" type="presParOf" srcId="{EAF7A69E-DD09-4E8A-A235-3DF19A9F17E8}" destId="{739FC513-3CD2-47A8-9D23-3E2989F487B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928464-93E1-431F-86A1-9439D113D52C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CF5A5B4-E088-43D1-93DE-58E51CDCE339}">
      <dgm:prSet phldrT="[Текст]"/>
      <dgm:spPr/>
      <dgm:t>
        <a:bodyPr/>
        <a:lstStyle/>
        <a:p>
          <a:r>
            <a:rPr lang="ru-RU" b="1" dirty="0" smtClean="0"/>
            <a:t>личный прием</a:t>
          </a:r>
          <a:endParaRPr lang="ru-RU" b="1" dirty="0"/>
        </a:p>
      </dgm:t>
    </dgm:pt>
    <dgm:pt modelId="{812E18BF-6FE3-4886-8776-BCFD5FAC09C2}" type="parTrans" cxnId="{F57F06AF-A6CD-4702-BB24-D4D869BD2ED4}">
      <dgm:prSet/>
      <dgm:spPr/>
      <dgm:t>
        <a:bodyPr/>
        <a:lstStyle/>
        <a:p>
          <a:endParaRPr lang="ru-RU"/>
        </a:p>
      </dgm:t>
    </dgm:pt>
    <dgm:pt modelId="{00FF2E05-C76D-4ADD-99D0-803BAD30DA44}" type="sibTrans" cxnId="{F57F06AF-A6CD-4702-BB24-D4D869BD2ED4}">
      <dgm:prSet/>
      <dgm:spPr/>
      <dgm:t>
        <a:bodyPr/>
        <a:lstStyle/>
        <a:p>
          <a:endParaRPr lang="ru-RU"/>
        </a:p>
      </dgm:t>
    </dgm:pt>
    <dgm:pt modelId="{2035DBD5-292C-49AF-A293-A70B5947673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сайт, телеграмм канал, «</a:t>
          </a:r>
          <a:r>
            <a:rPr lang="ru-RU" b="1" dirty="0" err="1" smtClean="0">
              <a:solidFill>
                <a:schemeClr val="tx1"/>
              </a:solidFill>
            </a:rPr>
            <a:t>Вконтакте</a:t>
          </a:r>
          <a:r>
            <a:rPr lang="ru-RU" b="1" dirty="0" smtClean="0">
              <a:solidFill>
                <a:schemeClr val="tx1"/>
              </a:solidFill>
            </a:rPr>
            <a:t>»</a:t>
          </a:r>
          <a:endParaRPr lang="ru-RU" dirty="0"/>
        </a:p>
      </dgm:t>
    </dgm:pt>
    <dgm:pt modelId="{04FA14A9-7FD4-4641-A9C6-428BFCC7486D}" type="parTrans" cxnId="{96AACA93-77B1-49FC-872E-9D18692B7D07}">
      <dgm:prSet/>
      <dgm:spPr/>
      <dgm:t>
        <a:bodyPr/>
        <a:lstStyle/>
        <a:p>
          <a:endParaRPr lang="ru-RU"/>
        </a:p>
      </dgm:t>
    </dgm:pt>
    <dgm:pt modelId="{7CED645C-F3DB-49FE-874C-B8E3138E057F}" type="sibTrans" cxnId="{96AACA93-77B1-49FC-872E-9D18692B7D07}">
      <dgm:prSet/>
      <dgm:spPr/>
      <dgm:t>
        <a:bodyPr/>
        <a:lstStyle/>
        <a:p>
          <a:endParaRPr lang="ru-RU"/>
        </a:p>
      </dgm:t>
    </dgm:pt>
    <dgm:pt modelId="{3823C166-6D34-4496-B39C-5E24485A4BA6}">
      <dgm:prSet phldrT="[Текст]"/>
      <dgm:spPr/>
      <dgm:t>
        <a:bodyPr/>
        <a:lstStyle/>
        <a:p>
          <a:r>
            <a:rPr lang="ru-RU" b="1" dirty="0" smtClean="0"/>
            <a:t>совещания, семинары</a:t>
          </a:r>
          <a:endParaRPr lang="ru-RU" b="1" dirty="0"/>
        </a:p>
      </dgm:t>
    </dgm:pt>
    <dgm:pt modelId="{CAAF6F4E-3894-495A-8B4E-9428723B184E}" type="parTrans" cxnId="{13062449-97A0-4332-8777-36198C727E0B}">
      <dgm:prSet/>
      <dgm:spPr/>
      <dgm:t>
        <a:bodyPr/>
        <a:lstStyle/>
        <a:p>
          <a:endParaRPr lang="ru-RU"/>
        </a:p>
      </dgm:t>
    </dgm:pt>
    <dgm:pt modelId="{317A0F34-2EBA-457F-971F-7A4E4F20071A}" type="sibTrans" cxnId="{13062449-97A0-4332-8777-36198C727E0B}">
      <dgm:prSet/>
      <dgm:spPr/>
      <dgm:t>
        <a:bodyPr/>
        <a:lstStyle/>
        <a:p>
          <a:endParaRPr lang="ru-RU"/>
        </a:p>
      </dgm:t>
    </dgm:pt>
    <dgm:pt modelId="{F4249EE6-08C9-4A24-A2C4-1A325EE8BA94}">
      <dgm:prSet/>
      <dgm:spPr/>
      <dgm:t>
        <a:bodyPr/>
        <a:lstStyle/>
        <a:p>
          <a:r>
            <a:rPr lang="ru-RU" b="1" dirty="0" smtClean="0"/>
            <a:t>ответы на письменные запросы</a:t>
          </a:r>
          <a:endParaRPr lang="ru-RU" b="1" dirty="0"/>
        </a:p>
      </dgm:t>
    </dgm:pt>
    <dgm:pt modelId="{5437ACB7-5424-4199-A6E1-2A95F13A9516}" type="parTrans" cxnId="{D008151C-EB6C-4515-945D-836BDFF33767}">
      <dgm:prSet/>
      <dgm:spPr/>
      <dgm:t>
        <a:bodyPr/>
        <a:lstStyle/>
        <a:p>
          <a:endParaRPr lang="ru-RU"/>
        </a:p>
      </dgm:t>
    </dgm:pt>
    <dgm:pt modelId="{DB4C7649-671C-42C1-AAB5-17F591FB461F}" type="sibTrans" cxnId="{D008151C-EB6C-4515-945D-836BDFF33767}">
      <dgm:prSet/>
      <dgm:spPr/>
      <dgm:t>
        <a:bodyPr/>
        <a:lstStyle/>
        <a:p>
          <a:endParaRPr lang="ru-RU"/>
        </a:p>
      </dgm:t>
    </dgm:pt>
    <dgm:pt modelId="{F064B713-2F25-419F-A7BF-62FF66144DBA}">
      <dgm:prSet/>
      <dgm:spPr/>
      <dgm:t>
        <a:bodyPr/>
        <a:lstStyle/>
        <a:p>
          <a:r>
            <a:rPr lang="ru-RU" b="1" dirty="0" smtClean="0"/>
            <a:t>«</a:t>
          </a:r>
          <a:r>
            <a:rPr lang="ru-RU" b="1" dirty="0" err="1" smtClean="0"/>
            <a:t>Онлайнинспекция.рф</a:t>
          </a:r>
          <a:r>
            <a:rPr lang="ru-RU" b="1" dirty="0" smtClean="0"/>
            <a:t>»</a:t>
          </a:r>
          <a:endParaRPr lang="ru-RU" b="1" dirty="0"/>
        </a:p>
      </dgm:t>
    </dgm:pt>
    <dgm:pt modelId="{591CE802-966E-4282-B969-DBB127F0BABC}" type="parTrans" cxnId="{DE96513F-0B33-4410-96DF-8B3278F918FE}">
      <dgm:prSet/>
      <dgm:spPr/>
      <dgm:t>
        <a:bodyPr/>
        <a:lstStyle/>
        <a:p>
          <a:endParaRPr lang="ru-RU"/>
        </a:p>
      </dgm:t>
    </dgm:pt>
    <dgm:pt modelId="{B8D3F6D5-DB9D-4A5F-BE46-CAF8B0FB968B}" type="sibTrans" cxnId="{DE96513F-0B33-4410-96DF-8B3278F918FE}">
      <dgm:prSet/>
      <dgm:spPr/>
      <dgm:t>
        <a:bodyPr/>
        <a:lstStyle/>
        <a:p>
          <a:endParaRPr lang="ru-RU"/>
        </a:p>
      </dgm:t>
    </dgm:pt>
    <dgm:pt modelId="{CCAECB53-94AF-4E5F-B207-6BA22BBF35D2}">
      <dgm:prSet/>
      <dgm:spPr/>
      <dgm:t>
        <a:bodyPr/>
        <a:lstStyle/>
        <a:p>
          <a:pPr rtl="0"/>
          <a:r>
            <a:rPr lang="ru-RU" b="1" smtClean="0"/>
            <a:t>«горячая линия»</a:t>
          </a:r>
          <a:endParaRPr lang="ru-RU" b="1" dirty="0"/>
        </a:p>
      </dgm:t>
    </dgm:pt>
    <dgm:pt modelId="{1FDBDD48-AAFE-4F99-B42B-6E653ACDED32}" type="parTrans" cxnId="{5F26C5D4-089B-438A-AEDA-B84887B3925D}">
      <dgm:prSet/>
      <dgm:spPr/>
      <dgm:t>
        <a:bodyPr/>
        <a:lstStyle/>
        <a:p>
          <a:endParaRPr lang="ru-RU"/>
        </a:p>
      </dgm:t>
    </dgm:pt>
    <dgm:pt modelId="{3B8C5DCA-8F49-42CB-80BF-41D78755F348}" type="sibTrans" cxnId="{5F26C5D4-089B-438A-AEDA-B84887B3925D}">
      <dgm:prSet/>
      <dgm:spPr/>
      <dgm:t>
        <a:bodyPr/>
        <a:lstStyle/>
        <a:p>
          <a:endParaRPr lang="ru-RU"/>
        </a:p>
      </dgm:t>
    </dgm:pt>
    <dgm:pt modelId="{9DF67DBB-AD45-4E63-BABB-D4B5D8C17162}" type="pres">
      <dgm:prSet presAssocID="{BF928464-93E1-431F-86A1-9439D113D5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FE7522-FEE2-4B4D-B0F7-9C5742142630}" type="pres">
      <dgm:prSet presAssocID="{6CF5A5B4-E088-43D1-93DE-58E51CDCE339}" presName="parentLin" presStyleCnt="0"/>
      <dgm:spPr/>
    </dgm:pt>
    <dgm:pt modelId="{3E1DED62-BC66-478B-9E08-F9A4FE5B03F0}" type="pres">
      <dgm:prSet presAssocID="{6CF5A5B4-E088-43D1-93DE-58E51CDCE339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4C7F60CF-AAAA-4A59-B93E-6B45A919341B}" type="pres">
      <dgm:prSet presAssocID="{6CF5A5B4-E088-43D1-93DE-58E51CDCE33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132623-18C6-425A-BE88-A9307B90DCF1}" type="pres">
      <dgm:prSet presAssocID="{6CF5A5B4-E088-43D1-93DE-58E51CDCE339}" presName="negativeSpace" presStyleCnt="0"/>
      <dgm:spPr/>
    </dgm:pt>
    <dgm:pt modelId="{8DFBF6A6-0185-41A1-894B-44A5F9688E6B}" type="pres">
      <dgm:prSet presAssocID="{6CF5A5B4-E088-43D1-93DE-58E51CDCE339}" presName="childText" presStyleLbl="conFgAcc1" presStyleIdx="0" presStyleCnt="6">
        <dgm:presLayoutVars>
          <dgm:bulletEnabled val="1"/>
        </dgm:presLayoutVars>
      </dgm:prSet>
      <dgm:spPr/>
    </dgm:pt>
    <dgm:pt modelId="{88515E7C-0A66-425D-86EA-ED1DE195F1BB}" type="pres">
      <dgm:prSet presAssocID="{00FF2E05-C76D-4ADD-99D0-803BAD30DA44}" presName="spaceBetweenRectangles" presStyleCnt="0"/>
      <dgm:spPr/>
    </dgm:pt>
    <dgm:pt modelId="{1732DB74-7D78-40B5-ACD8-D9718BF7E62E}" type="pres">
      <dgm:prSet presAssocID="{2035DBD5-292C-49AF-A293-A70B5947673B}" presName="parentLin" presStyleCnt="0"/>
      <dgm:spPr/>
    </dgm:pt>
    <dgm:pt modelId="{42766FCC-F9AD-495E-AD55-3DE26B2C6816}" type="pres">
      <dgm:prSet presAssocID="{2035DBD5-292C-49AF-A293-A70B5947673B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AB957CD-1BE4-49FB-A920-BE8731C13E76}" type="pres">
      <dgm:prSet presAssocID="{2035DBD5-292C-49AF-A293-A70B5947673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3B92A-706B-47E9-9FAA-C48A06D673A4}" type="pres">
      <dgm:prSet presAssocID="{2035DBD5-292C-49AF-A293-A70B5947673B}" presName="negativeSpace" presStyleCnt="0"/>
      <dgm:spPr/>
    </dgm:pt>
    <dgm:pt modelId="{A7FD6CB6-A9E5-4149-BB3E-5F1E7D7DB231}" type="pres">
      <dgm:prSet presAssocID="{2035DBD5-292C-49AF-A293-A70B5947673B}" presName="childText" presStyleLbl="conFgAcc1" presStyleIdx="1" presStyleCnt="6">
        <dgm:presLayoutVars>
          <dgm:bulletEnabled val="1"/>
        </dgm:presLayoutVars>
      </dgm:prSet>
      <dgm:spPr/>
    </dgm:pt>
    <dgm:pt modelId="{AB4262C7-06DD-4259-8F5C-860BB8A0E7BA}" type="pres">
      <dgm:prSet presAssocID="{7CED645C-F3DB-49FE-874C-B8E3138E057F}" presName="spaceBetweenRectangles" presStyleCnt="0"/>
      <dgm:spPr/>
    </dgm:pt>
    <dgm:pt modelId="{33F8B7C0-126C-4FC6-B4EE-216DEFFEE472}" type="pres">
      <dgm:prSet presAssocID="{F4249EE6-08C9-4A24-A2C4-1A325EE8BA94}" presName="parentLin" presStyleCnt="0"/>
      <dgm:spPr/>
    </dgm:pt>
    <dgm:pt modelId="{97A955D2-CAC4-4E3C-A657-E34BC977F461}" type="pres">
      <dgm:prSet presAssocID="{F4249EE6-08C9-4A24-A2C4-1A325EE8BA94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7B0E3848-1467-4B6D-A9C6-40573C05D966}" type="pres">
      <dgm:prSet presAssocID="{F4249EE6-08C9-4A24-A2C4-1A325EE8BA9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40146-60B2-425C-99B8-648C7AD2540B}" type="pres">
      <dgm:prSet presAssocID="{F4249EE6-08C9-4A24-A2C4-1A325EE8BA94}" presName="negativeSpace" presStyleCnt="0"/>
      <dgm:spPr/>
    </dgm:pt>
    <dgm:pt modelId="{E7374553-55A4-4DBE-AF90-A1019892B023}" type="pres">
      <dgm:prSet presAssocID="{F4249EE6-08C9-4A24-A2C4-1A325EE8BA94}" presName="childText" presStyleLbl="conFgAcc1" presStyleIdx="2" presStyleCnt="6">
        <dgm:presLayoutVars>
          <dgm:bulletEnabled val="1"/>
        </dgm:presLayoutVars>
      </dgm:prSet>
      <dgm:spPr/>
    </dgm:pt>
    <dgm:pt modelId="{1B9BBAD9-8B6F-4F8C-8891-DECB1966F112}" type="pres">
      <dgm:prSet presAssocID="{DB4C7649-671C-42C1-AAB5-17F591FB461F}" presName="spaceBetweenRectangles" presStyleCnt="0"/>
      <dgm:spPr/>
    </dgm:pt>
    <dgm:pt modelId="{801D0C5E-FB68-4BE2-9249-6AB4ECDDA7D3}" type="pres">
      <dgm:prSet presAssocID="{CCAECB53-94AF-4E5F-B207-6BA22BBF35D2}" presName="parentLin" presStyleCnt="0"/>
      <dgm:spPr/>
    </dgm:pt>
    <dgm:pt modelId="{386FEB27-D44F-4519-BCFF-1B35F44B4858}" type="pres">
      <dgm:prSet presAssocID="{CCAECB53-94AF-4E5F-B207-6BA22BBF35D2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73835752-8B60-49E3-B9EB-67F758899E1D}" type="pres">
      <dgm:prSet presAssocID="{CCAECB53-94AF-4E5F-B207-6BA22BBF35D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219F43-557E-4EB1-84CC-51CEA2F9F404}" type="pres">
      <dgm:prSet presAssocID="{CCAECB53-94AF-4E5F-B207-6BA22BBF35D2}" presName="negativeSpace" presStyleCnt="0"/>
      <dgm:spPr/>
    </dgm:pt>
    <dgm:pt modelId="{86D5A262-B2E4-4961-A982-83CCFCE8BD51}" type="pres">
      <dgm:prSet presAssocID="{CCAECB53-94AF-4E5F-B207-6BA22BBF35D2}" presName="childText" presStyleLbl="conFgAcc1" presStyleIdx="3" presStyleCnt="6">
        <dgm:presLayoutVars>
          <dgm:bulletEnabled val="1"/>
        </dgm:presLayoutVars>
      </dgm:prSet>
      <dgm:spPr/>
    </dgm:pt>
    <dgm:pt modelId="{44A495C5-17E0-4A2A-938B-283712527C94}" type="pres">
      <dgm:prSet presAssocID="{3B8C5DCA-8F49-42CB-80BF-41D78755F348}" presName="spaceBetweenRectangles" presStyleCnt="0"/>
      <dgm:spPr/>
    </dgm:pt>
    <dgm:pt modelId="{5E0EF38B-A704-481F-B23B-91E995C24C85}" type="pres">
      <dgm:prSet presAssocID="{3823C166-6D34-4496-B39C-5E24485A4BA6}" presName="parentLin" presStyleCnt="0"/>
      <dgm:spPr/>
    </dgm:pt>
    <dgm:pt modelId="{745CAD8F-8976-418C-BA2D-04BB421E618A}" type="pres">
      <dgm:prSet presAssocID="{3823C166-6D34-4496-B39C-5E24485A4BA6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484ACA4D-CAD4-476B-A66C-F3BCC000032F}" type="pres">
      <dgm:prSet presAssocID="{3823C166-6D34-4496-B39C-5E24485A4BA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F21E5-6BAA-44DA-8B76-371F413E60C6}" type="pres">
      <dgm:prSet presAssocID="{3823C166-6D34-4496-B39C-5E24485A4BA6}" presName="negativeSpace" presStyleCnt="0"/>
      <dgm:spPr/>
    </dgm:pt>
    <dgm:pt modelId="{D6B2B63E-61EC-4CD6-BA51-7B42EFCC2D7A}" type="pres">
      <dgm:prSet presAssocID="{3823C166-6D34-4496-B39C-5E24485A4BA6}" presName="childText" presStyleLbl="conFgAcc1" presStyleIdx="4" presStyleCnt="6">
        <dgm:presLayoutVars>
          <dgm:bulletEnabled val="1"/>
        </dgm:presLayoutVars>
      </dgm:prSet>
      <dgm:spPr/>
    </dgm:pt>
    <dgm:pt modelId="{4944E751-B009-46B1-8387-888DADD887A3}" type="pres">
      <dgm:prSet presAssocID="{317A0F34-2EBA-457F-971F-7A4E4F20071A}" presName="spaceBetweenRectangles" presStyleCnt="0"/>
      <dgm:spPr/>
    </dgm:pt>
    <dgm:pt modelId="{B6AE4C90-B5A9-458C-8DFD-B459D68AA460}" type="pres">
      <dgm:prSet presAssocID="{F064B713-2F25-419F-A7BF-62FF66144DBA}" presName="parentLin" presStyleCnt="0"/>
      <dgm:spPr/>
    </dgm:pt>
    <dgm:pt modelId="{9BD53A39-5DBF-42F0-BF42-E6DAD276731A}" type="pres">
      <dgm:prSet presAssocID="{F064B713-2F25-419F-A7BF-62FF66144DBA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EFF55A7E-5753-4CBE-87E5-DCA52442A565}" type="pres">
      <dgm:prSet presAssocID="{F064B713-2F25-419F-A7BF-62FF66144DBA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B6DCD-9010-4B81-ACA2-0500924FC67A}" type="pres">
      <dgm:prSet presAssocID="{F064B713-2F25-419F-A7BF-62FF66144DBA}" presName="negativeSpace" presStyleCnt="0"/>
      <dgm:spPr/>
    </dgm:pt>
    <dgm:pt modelId="{52EE3702-8CFE-400E-ABDA-6B2EBB1DE518}" type="pres">
      <dgm:prSet presAssocID="{F064B713-2F25-419F-A7BF-62FF66144DB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CD4E9EC-F5EF-48C6-B318-DD19F62FD7EF}" type="presOf" srcId="{2035DBD5-292C-49AF-A293-A70B5947673B}" destId="{7AB957CD-1BE4-49FB-A920-BE8731C13E76}" srcOrd="1" destOrd="0" presId="urn:microsoft.com/office/officeart/2005/8/layout/list1"/>
    <dgm:cxn modelId="{2F409E5C-A14B-4209-8635-2C34428A5FE8}" type="presOf" srcId="{F4249EE6-08C9-4A24-A2C4-1A325EE8BA94}" destId="{97A955D2-CAC4-4E3C-A657-E34BC977F461}" srcOrd="0" destOrd="0" presId="urn:microsoft.com/office/officeart/2005/8/layout/list1"/>
    <dgm:cxn modelId="{96AACA93-77B1-49FC-872E-9D18692B7D07}" srcId="{BF928464-93E1-431F-86A1-9439D113D52C}" destId="{2035DBD5-292C-49AF-A293-A70B5947673B}" srcOrd="1" destOrd="0" parTransId="{04FA14A9-7FD4-4641-A9C6-428BFCC7486D}" sibTransId="{7CED645C-F3DB-49FE-874C-B8E3138E057F}"/>
    <dgm:cxn modelId="{B929A825-180F-4679-A8E1-4EFB274C78EB}" type="presOf" srcId="{6CF5A5B4-E088-43D1-93DE-58E51CDCE339}" destId="{4C7F60CF-AAAA-4A59-B93E-6B45A919341B}" srcOrd="1" destOrd="0" presId="urn:microsoft.com/office/officeart/2005/8/layout/list1"/>
    <dgm:cxn modelId="{97718076-D47C-4508-98BB-99F320EE44CA}" type="presOf" srcId="{F4249EE6-08C9-4A24-A2C4-1A325EE8BA94}" destId="{7B0E3848-1467-4B6D-A9C6-40573C05D966}" srcOrd="1" destOrd="0" presId="urn:microsoft.com/office/officeart/2005/8/layout/list1"/>
    <dgm:cxn modelId="{E2660C4F-DB31-4658-BFB8-E7BBCD332320}" type="presOf" srcId="{3823C166-6D34-4496-B39C-5E24485A4BA6}" destId="{745CAD8F-8976-418C-BA2D-04BB421E618A}" srcOrd="0" destOrd="0" presId="urn:microsoft.com/office/officeart/2005/8/layout/list1"/>
    <dgm:cxn modelId="{D008151C-EB6C-4515-945D-836BDFF33767}" srcId="{BF928464-93E1-431F-86A1-9439D113D52C}" destId="{F4249EE6-08C9-4A24-A2C4-1A325EE8BA94}" srcOrd="2" destOrd="0" parTransId="{5437ACB7-5424-4199-A6E1-2A95F13A9516}" sibTransId="{DB4C7649-671C-42C1-AAB5-17F591FB461F}"/>
    <dgm:cxn modelId="{957DA405-3F09-4E36-A344-0A05A631DC66}" type="presOf" srcId="{F064B713-2F25-419F-A7BF-62FF66144DBA}" destId="{9BD53A39-5DBF-42F0-BF42-E6DAD276731A}" srcOrd="0" destOrd="0" presId="urn:microsoft.com/office/officeart/2005/8/layout/list1"/>
    <dgm:cxn modelId="{8F6A0744-539C-4784-8032-D9FE172AB44A}" type="presOf" srcId="{6CF5A5B4-E088-43D1-93DE-58E51CDCE339}" destId="{3E1DED62-BC66-478B-9E08-F9A4FE5B03F0}" srcOrd="0" destOrd="0" presId="urn:microsoft.com/office/officeart/2005/8/layout/list1"/>
    <dgm:cxn modelId="{5F26C5D4-089B-438A-AEDA-B84887B3925D}" srcId="{BF928464-93E1-431F-86A1-9439D113D52C}" destId="{CCAECB53-94AF-4E5F-B207-6BA22BBF35D2}" srcOrd="3" destOrd="0" parTransId="{1FDBDD48-AAFE-4F99-B42B-6E653ACDED32}" sibTransId="{3B8C5DCA-8F49-42CB-80BF-41D78755F348}"/>
    <dgm:cxn modelId="{DE487324-7C5C-43E4-8132-38C312FADC1C}" type="presOf" srcId="{F064B713-2F25-419F-A7BF-62FF66144DBA}" destId="{EFF55A7E-5753-4CBE-87E5-DCA52442A565}" srcOrd="1" destOrd="0" presId="urn:microsoft.com/office/officeart/2005/8/layout/list1"/>
    <dgm:cxn modelId="{CD78D73A-1565-4C61-B633-4ACE4F1C4375}" type="presOf" srcId="{3823C166-6D34-4496-B39C-5E24485A4BA6}" destId="{484ACA4D-CAD4-476B-A66C-F3BCC000032F}" srcOrd="1" destOrd="0" presId="urn:microsoft.com/office/officeart/2005/8/layout/list1"/>
    <dgm:cxn modelId="{E1CD23D0-0E0D-4F40-82EE-A92A732676C9}" type="presOf" srcId="{BF928464-93E1-431F-86A1-9439D113D52C}" destId="{9DF67DBB-AD45-4E63-BABB-D4B5D8C17162}" srcOrd="0" destOrd="0" presId="urn:microsoft.com/office/officeart/2005/8/layout/list1"/>
    <dgm:cxn modelId="{F57F06AF-A6CD-4702-BB24-D4D869BD2ED4}" srcId="{BF928464-93E1-431F-86A1-9439D113D52C}" destId="{6CF5A5B4-E088-43D1-93DE-58E51CDCE339}" srcOrd="0" destOrd="0" parTransId="{812E18BF-6FE3-4886-8776-BCFD5FAC09C2}" sibTransId="{00FF2E05-C76D-4ADD-99D0-803BAD30DA44}"/>
    <dgm:cxn modelId="{13062449-97A0-4332-8777-36198C727E0B}" srcId="{BF928464-93E1-431F-86A1-9439D113D52C}" destId="{3823C166-6D34-4496-B39C-5E24485A4BA6}" srcOrd="4" destOrd="0" parTransId="{CAAF6F4E-3894-495A-8B4E-9428723B184E}" sibTransId="{317A0F34-2EBA-457F-971F-7A4E4F20071A}"/>
    <dgm:cxn modelId="{DE96513F-0B33-4410-96DF-8B3278F918FE}" srcId="{BF928464-93E1-431F-86A1-9439D113D52C}" destId="{F064B713-2F25-419F-A7BF-62FF66144DBA}" srcOrd="5" destOrd="0" parTransId="{591CE802-966E-4282-B969-DBB127F0BABC}" sibTransId="{B8D3F6D5-DB9D-4A5F-BE46-CAF8B0FB968B}"/>
    <dgm:cxn modelId="{00F2FEB8-C720-43C8-80FC-79C6A91C79CC}" type="presOf" srcId="{2035DBD5-292C-49AF-A293-A70B5947673B}" destId="{42766FCC-F9AD-495E-AD55-3DE26B2C6816}" srcOrd="0" destOrd="0" presId="urn:microsoft.com/office/officeart/2005/8/layout/list1"/>
    <dgm:cxn modelId="{72836F38-5483-44D9-A606-87A18EFA06D5}" type="presOf" srcId="{CCAECB53-94AF-4E5F-B207-6BA22BBF35D2}" destId="{386FEB27-D44F-4519-BCFF-1B35F44B4858}" srcOrd="0" destOrd="0" presId="urn:microsoft.com/office/officeart/2005/8/layout/list1"/>
    <dgm:cxn modelId="{EC41A8BD-B1FF-4FE2-BF12-210702BE7662}" type="presOf" srcId="{CCAECB53-94AF-4E5F-B207-6BA22BBF35D2}" destId="{73835752-8B60-49E3-B9EB-67F758899E1D}" srcOrd="1" destOrd="0" presId="urn:microsoft.com/office/officeart/2005/8/layout/list1"/>
    <dgm:cxn modelId="{E9F94DD0-2764-4046-99B5-C65886F55E64}" type="presParOf" srcId="{9DF67DBB-AD45-4E63-BABB-D4B5D8C17162}" destId="{BDFE7522-FEE2-4B4D-B0F7-9C5742142630}" srcOrd="0" destOrd="0" presId="urn:microsoft.com/office/officeart/2005/8/layout/list1"/>
    <dgm:cxn modelId="{70369833-36AF-40CE-BE25-489D4591D688}" type="presParOf" srcId="{BDFE7522-FEE2-4B4D-B0F7-9C5742142630}" destId="{3E1DED62-BC66-478B-9E08-F9A4FE5B03F0}" srcOrd="0" destOrd="0" presId="urn:microsoft.com/office/officeart/2005/8/layout/list1"/>
    <dgm:cxn modelId="{4CA5F287-C268-4B3A-B064-9E39B5A13FAD}" type="presParOf" srcId="{BDFE7522-FEE2-4B4D-B0F7-9C5742142630}" destId="{4C7F60CF-AAAA-4A59-B93E-6B45A919341B}" srcOrd="1" destOrd="0" presId="urn:microsoft.com/office/officeart/2005/8/layout/list1"/>
    <dgm:cxn modelId="{B0F7F350-0F14-46F9-95CD-E178986D3692}" type="presParOf" srcId="{9DF67DBB-AD45-4E63-BABB-D4B5D8C17162}" destId="{D0132623-18C6-425A-BE88-A9307B90DCF1}" srcOrd="1" destOrd="0" presId="urn:microsoft.com/office/officeart/2005/8/layout/list1"/>
    <dgm:cxn modelId="{1BF4B845-65F6-4830-A3E7-6494E527E7C9}" type="presParOf" srcId="{9DF67DBB-AD45-4E63-BABB-D4B5D8C17162}" destId="{8DFBF6A6-0185-41A1-894B-44A5F9688E6B}" srcOrd="2" destOrd="0" presId="urn:microsoft.com/office/officeart/2005/8/layout/list1"/>
    <dgm:cxn modelId="{CDDBEA5B-705D-4A80-A2BE-F9CFD75D38FA}" type="presParOf" srcId="{9DF67DBB-AD45-4E63-BABB-D4B5D8C17162}" destId="{88515E7C-0A66-425D-86EA-ED1DE195F1BB}" srcOrd="3" destOrd="0" presId="urn:microsoft.com/office/officeart/2005/8/layout/list1"/>
    <dgm:cxn modelId="{7D67E386-0B1F-441B-9746-D473716DB608}" type="presParOf" srcId="{9DF67DBB-AD45-4E63-BABB-D4B5D8C17162}" destId="{1732DB74-7D78-40B5-ACD8-D9718BF7E62E}" srcOrd="4" destOrd="0" presId="urn:microsoft.com/office/officeart/2005/8/layout/list1"/>
    <dgm:cxn modelId="{8288D61C-8A94-4533-A99E-7E888B01B44F}" type="presParOf" srcId="{1732DB74-7D78-40B5-ACD8-D9718BF7E62E}" destId="{42766FCC-F9AD-495E-AD55-3DE26B2C6816}" srcOrd="0" destOrd="0" presId="urn:microsoft.com/office/officeart/2005/8/layout/list1"/>
    <dgm:cxn modelId="{373A7894-C635-4248-8B61-21CD42CE9533}" type="presParOf" srcId="{1732DB74-7D78-40B5-ACD8-D9718BF7E62E}" destId="{7AB957CD-1BE4-49FB-A920-BE8731C13E76}" srcOrd="1" destOrd="0" presId="urn:microsoft.com/office/officeart/2005/8/layout/list1"/>
    <dgm:cxn modelId="{ABD43DB4-6446-485B-B195-6E6824B487A3}" type="presParOf" srcId="{9DF67DBB-AD45-4E63-BABB-D4B5D8C17162}" destId="{8703B92A-706B-47E9-9FAA-C48A06D673A4}" srcOrd="5" destOrd="0" presId="urn:microsoft.com/office/officeart/2005/8/layout/list1"/>
    <dgm:cxn modelId="{B8830871-562C-403B-97B9-056ACDC15EE2}" type="presParOf" srcId="{9DF67DBB-AD45-4E63-BABB-D4B5D8C17162}" destId="{A7FD6CB6-A9E5-4149-BB3E-5F1E7D7DB231}" srcOrd="6" destOrd="0" presId="urn:microsoft.com/office/officeart/2005/8/layout/list1"/>
    <dgm:cxn modelId="{5D5A9FF8-9117-49ED-8C14-707AB3E81955}" type="presParOf" srcId="{9DF67DBB-AD45-4E63-BABB-D4B5D8C17162}" destId="{AB4262C7-06DD-4259-8F5C-860BB8A0E7BA}" srcOrd="7" destOrd="0" presId="urn:microsoft.com/office/officeart/2005/8/layout/list1"/>
    <dgm:cxn modelId="{8901C4B7-3339-49F1-AF55-FA9C20089092}" type="presParOf" srcId="{9DF67DBB-AD45-4E63-BABB-D4B5D8C17162}" destId="{33F8B7C0-126C-4FC6-B4EE-216DEFFEE472}" srcOrd="8" destOrd="0" presId="urn:microsoft.com/office/officeart/2005/8/layout/list1"/>
    <dgm:cxn modelId="{087E927A-0CEF-47A0-BD5C-27BF2618E700}" type="presParOf" srcId="{33F8B7C0-126C-4FC6-B4EE-216DEFFEE472}" destId="{97A955D2-CAC4-4E3C-A657-E34BC977F461}" srcOrd="0" destOrd="0" presId="urn:microsoft.com/office/officeart/2005/8/layout/list1"/>
    <dgm:cxn modelId="{3DC813C8-A9B6-4E67-94B9-B656A4E753DF}" type="presParOf" srcId="{33F8B7C0-126C-4FC6-B4EE-216DEFFEE472}" destId="{7B0E3848-1467-4B6D-A9C6-40573C05D966}" srcOrd="1" destOrd="0" presId="urn:microsoft.com/office/officeart/2005/8/layout/list1"/>
    <dgm:cxn modelId="{3E5B2B19-4822-4EEB-82AC-C73BB34044A4}" type="presParOf" srcId="{9DF67DBB-AD45-4E63-BABB-D4B5D8C17162}" destId="{32540146-60B2-425C-99B8-648C7AD2540B}" srcOrd="9" destOrd="0" presId="urn:microsoft.com/office/officeart/2005/8/layout/list1"/>
    <dgm:cxn modelId="{95A882F8-D3BE-4A33-BD71-AE0C27FE06FD}" type="presParOf" srcId="{9DF67DBB-AD45-4E63-BABB-D4B5D8C17162}" destId="{E7374553-55A4-4DBE-AF90-A1019892B023}" srcOrd="10" destOrd="0" presId="urn:microsoft.com/office/officeart/2005/8/layout/list1"/>
    <dgm:cxn modelId="{DF3A762E-D5C1-4FDB-B7A9-3E434AE9BF76}" type="presParOf" srcId="{9DF67DBB-AD45-4E63-BABB-D4B5D8C17162}" destId="{1B9BBAD9-8B6F-4F8C-8891-DECB1966F112}" srcOrd="11" destOrd="0" presId="urn:microsoft.com/office/officeart/2005/8/layout/list1"/>
    <dgm:cxn modelId="{5FC1D990-3167-4A24-8F15-968DF573D277}" type="presParOf" srcId="{9DF67DBB-AD45-4E63-BABB-D4B5D8C17162}" destId="{801D0C5E-FB68-4BE2-9249-6AB4ECDDA7D3}" srcOrd="12" destOrd="0" presId="urn:microsoft.com/office/officeart/2005/8/layout/list1"/>
    <dgm:cxn modelId="{3A53D4D0-0634-4C20-BA60-9827A21A5EB1}" type="presParOf" srcId="{801D0C5E-FB68-4BE2-9249-6AB4ECDDA7D3}" destId="{386FEB27-D44F-4519-BCFF-1B35F44B4858}" srcOrd="0" destOrd="0" presId="urn:microsoft.com/office/officeart/2005/8/layout/list1"/>
    <dgm:cxn modelId="{9EA0007A-8E18-45DC-A67C-88C7EC31F748}" type="presParOf" srcId="{801D0C5E-FB68-4BE2-9249-6AB4ECDDA7D3}" destId="{73835752-8B60-49E3-B9EB-67F758899E1D}" srcOrd="1" destOrd="0" presId="urn:microsoft.com/office/officeart/2005/8/layout/list1"/>
    <dgm:cxn modelId="{8D13BC8C-4332-41BC-AB21-9BE7BD36BA86}" type="presParOf" srcId="{9DF67DBB-AD45-4E63-BABB-D4B5D8C17162}" destId="{2A219F43-557E-4EB1-84CC-51CEA2F9F404}" srcOrd="13" destOrd="0" presId="urn:microsoft.com/office/officeart/2005/8/layout/list1"/>
    <dgm:cxn modelId="{70F89A37-C2A3-41F6-87D1-5A80D448196E}" type="presParOf" srcId="{9DF67DBB-AD45-4E63-BABB-D4B5D8C17162}" destId="{86D5A262-B2E4-4961-A982-83CCFCE8BD51}" srcOrd="14" destOrd="0" presId="urn:microsoft.com/office/officeart/2005/8/layout/list1"/>
    <dgm:cxn modelId="{D9874E4F-4B21-4C5D-AF16-C0B929B3EA79}" type="presParOf" srcId="{9DF67DBB-AD45-4E63-BABB-D4B5D8C17162}" destId="{44A495C5-17E0-4A2A-938B-283712527C94}" srcOrd="15" destOrd="0" presId="urn:microsoft.com/office/officeart/2005/8/layout/list1"/>
    <dgm:cxn modelId="{6C669105-0C73-4269-A556-34E41F337BCE}" type="presParOf" srcId="{9DF67DBB-AD45-4E63-BABB-D4B5D8C17162}" destId="{5E0EF38B-A704-481F-B23B-91E995C24C85}" srcOrd="16" destOrd="0" presId="urn:microsoft.com/office/officeart/2005/8/layout/list1"/>
    <dgm:cxn modelId="{E71670B1-41AC-43CD-A90A-2E73ACD34E40}" type="presParOf" srcId="{5E0EF38B-A704-481F-B23B-91E995C24C85}" destId="{745CAD8F-8976-418C-BA2D-04BB421E618A}" srcOrd="0" destOrd="0" presId="urn:microsoft.com/office/officeart/2005/8/layout/list1"/>
    <dgm:cxn modelId="{C38597C5-A3B0-4550-9A56-9A044F56A2B8}" type="presParOf" srcId="{5E0EF38B-A704-481F-B23B-91E995C24C85}" destId="{484ACA4D-CAD4-476B-A66C-F3BCC000032F}" srcOrd="1" destOrd="0" presId="urn:microsoft.com/office/officeart/2005/8/layout/list1"/>
    <dgm:cxn modelId="{900F5A46-AFA6-495E-90D5-94F08737F001}" type="presParOf" srcId="{9DF67DBB-AD45-4E63-BABB-D4B5D8C17162}" destId="{E2BF21E5-6BAA-44DA-8B76-371F413E60C6}" srcOrd="17" destOrd="0" presId="urn:microsoft.com/office/officeart/2005/8/layout/list1"/>
    <dgm:cxn modelId="{9F35D0B1-2907-4757-B7A7-05030EBB4668}" type="presParOf" srcId="{9DF67DBB-AD45-4E63-BABB-D4B5D8C17162}" destId="{D6B2B63E-61EC-4CD6-BA51-7B42EFCC2D7A}" srcOrd="18" destOrd="0" presId="urn:microsoft.com/office/officeart/2005/8/layout/list1"/>
    <dgm:cxn modelId="{BED92386-75AA-406E-A520-6546987A62D3}" type="presParOf" srcId="{9DF67DBB-AD45-4E63-BABB-D4B5D8C17162}" destId="{4944E751-B009-46B1-8387-888DADD887A3}" srcOrd="19" destOrd="0" presId="urn:microsoft.com/office/officeart/2005/8/layout/list1"/>
    <dgm:cxn modelId="{8B3E3F52-C607-4B78-B3C2-C7A1FAA9B11B}" type="presParOf" srcId="{9DF67DBB-AD45-4E63-BABB-D4B5D8C17162}" destId="{B6AE4C90-B5A9-458C-8DFD-B459D68AA460}" srcOrd="20" destOrd="0" presId="urn:microsoft.com/office/officeart/2005/8/layout/list1"/>
    <dgm:cxn modelId="{B30785D8-00D2-4A82-BF55-9F9EBD014874}" type="presParOf" srcId="{B6AE4C90-B5A9-458C-8DFD-B459D68AA460}" destId="{9BD53A39-5DBF-42F0-BF42-E6DAD276731A}" srcOrd="0" destOrd="0" presId="urn:microsoft.com/office/officeart/2005/8/layout/list1"/>
    <dgm:cxn modelId="{AA5ECA69-8042-4EB6-9BA7-2E545F5632A0}" type="presParOf" srcId="{B6AE4C90-B5A9-458C-8DFD-B459D68AA460}" destId="{EFF55A7E-5753-4CBE-87E5-DCA52442A565}" srcOrd="1" destOrd="0" presId="urn:microsoft.com/office/officeart/2005/8/layout/list1"/>
    <dgm:cxn modelId="{30E8A00A-FDAB-4FA7-AB25-61B6B973F9D7}" type="presParOf" srcId="{9DF67DBB-AD45-4E63-BABB-D4B5D8C17162}" destId="{1C4B6DCD-9010-4B81-ACA2-0500924FC67A}" srcOrd="21" destOrd="0" presId="urn:microsoft.com/office/officeart/2005/8/layout/list1"/>
    <dgm:cxn modelId="{BACE973F-CC67-445F-8196-90F1F6AC9B67}" type="presParOf" srcId="{9DF67DBB-AD45-4E63-BABB-D4B5D8C17162}" destId="{52EE3702-8CFE-400E-ABDA-6B2EBB1DE51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C0310D-20A4-4FC2-8D06-F4270A209C5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16D511C-47E9-4086-AB2F-08192E46C202}">
      <dgm:prSet phldrT="[Текст]" custT="1"/>
      <dgm:spPr/>
      <dgm:t>
        <a:bodyPr/>
        <a:lstStyle/>
        <a:p>
          <a:r>
            <a:rPr lang="ru-RU" sz="20000" dirty="0" smtClean="0">
              <a:solidFill>
                <a:srgbClr val="C00000"/>
              </a:solidFill>
            </a:rPr>
            <a:t>!</a:t>
          </a:r>
          <a:r>
            <a:rPr lang="ru-RU" sz="20000" dirty="0" smtClean="0"/>
            <a:t> </a:t>
          </a:r>
          <a:endParaRPr lang="ru-RU" sz="20000" dirty="0"/>
        </a:p>
      </dgm:t>
    </dgm:pt>
    <dgm:pt modelId="{0212C159-F376-47D5-A0BD-65412B4701B0}" type="parTrans" cxnId="{B324E471-1DD3-449E-975D-7E39F6421C11}">
      <dgm:prSet/>
      <dgm:spPr/>
      <dgm:t>
        <a:bodyPr/>
        <a:lstStyle/>
        <a:p>
          <a:endParaRPr lang="ru-RU"/>
        </a:p>
      </dgm:t>
    </dgm:pt>
    <dgm:pt modelId="{96D39BBC-0667-4B56-B8FC-BD485BD61953}" type="sibTrans" cxnId="{B324E471-1DD3-449E-975D-7E39F6421C11}">
      <dgm:prSet/>
      <dgm:spPr/>
      <dgm:t>
        <a:bodyPr/>
        <a:lstStyle/>
        <a:p>
          <a:endParaRPr lang="ru-RU"/>
        </a:p>
      </dgm:t>
    </dgm:pt>
    <dgm:pt modelId="{76D3538C-7C99-4F81-A2AF-19C0FF141DD4}">
      <dgm:prSet phldrT="[Текст]" custT="1"/>
      <dgm:spPr/>
      <dgm:t>
        <a:bodyPr/>
        <a:lstStyle/>
        <a:p>
          <a:r>
            <a:rPr lang="ru-RU" sz="5000" dirty="0" smtClean="0"/>
            <a:t>Измерения СОУТ</a:t>
          </a:r>
          <a:endParaRPr lang="ru-RU" sz="5000" dirty="0"/>
        </a:p>
      </dgm:t>
    </dgm:pt>
    <dgm:pt modelId="{E8D54CC2-1127-4480-8FCA-9F1E900045D5}" type="parTrans" cxnId="{0DDDCB87-5FFD-4EBF-8BDC-7D508D5628C0}">
      <dgm:prSet/>
      <dgm:spPr/>
      <dgm:t>
        <a:bodyPr/>
        <a:lstStyle/>
        <a:p>
          <a:endParaRPr lang="ru-RU"/>
        </a:p>
      </dgm:t>
    </dgm:pt>
    <dgm:pt modelId="{966F4681-4070-4A28-A0BA-1A8B203D940C}" type="sibTrans" cxnId="{0DDDCB87-5FFD-4EBF-8BDC-7D508D5628C0}">
      <dgm:prSet/>
      <dgm:spPr/>
      <dgm:t>
        <a:bodyPr/>
        <a:lstStyle/>
        <a:p>
          <a:endParaRPr lang="ru-RU"/>
        </a:p>
      </dgm:t>
    </dgm:pt>
    <dgm:pt modelId="{22A3845D-F84B-49A8-B661-145ACB880C88}">
      <dgm:prSet phldrT="[Текст]" custT="1"/>
      <dgm:spPr/>
      <dgm:t>
        <a:bodyPr/>
        <a:lstStyle/>
        <a:p>
          <a:pPr algn="l"/>
          <a:endParaRPr lang="ru-RU" sz="1300" dirty="0"/>
        </a:p>
      </dgm:t>
    </dgm:pt>
    <dgm:pt modelId="{0F08F4FA-7605-4FAB-8797-F71279206B66}" type="parTrans" cxnId="{3EEB5586-DBF7-4F35-8FD7-0D14DDCFA7E3}">
      <dgm:prSet/>
      <dgm:spPr/>
      <dgm:t>
        <a:bodyPr/>
        <a:lstStyle/>
        <a:p>
          <a:endParaRPr lang="ru-RU"/>
        </a:p>
      </dgm:t>
    </dgm:pt>
    <dgm:pt modelId="{13A82139-D15E-4BE3-B36E-56464249407A}" type="sibTrans" cxnId="{3EEB5586-DBF7-4F35-8FD7-0D14DDCFA7E3}">
      <dgm:prSet/>
      <dgm:spPr/>
      <dgm:t>
        <a:bodyPr/>
        <a:lstStyle/>
        <a:p>
          <a:endParaRPr lang="ru-RU"/>
        </a:p>
      </dgm:t>
    </dgm:pt>
    <dgm:pt modelId="{806ACE47-F386-4BB2-8C47-62373EEE1C75}">
      <dgm:prSet phldrT="[Текст]" custT="1"/>
      <dgm:spPr/>
      <dgm:t>
        <a:bodyPr/>
        <a:lstStyle/>
        <a:p>
          <a:r>
            <a:rPr lang="ru-RU" sz="5000" dirty="0" smtClean="0"/>
            <a:t>Отсутствие СОУТ</a:t>
          </a:r>
          <a:endParaRPr lang="ru-RU" sz="5000" dirty="0"/>
        </a:p>
      </dgm:t>
    </dgm:pt>
    <dgm:pt modelId="{CDDFEB45-6290-4BD8-BC6C-326EA6D0DA22}" type="parTrans" cxnId="{DBFB658F-86E8-4B22-9006-CB995A101CF0}">
      <dgm:prSet/>
      <dgm:spPr/>
      <dgm:t>
        <a:bodyPr/>
        <a:lstStyle/>
        <a:p>
          <a:endParaRPr lang="ru-RU"/>
        </a:p>
      </dgm:t>
    </dgm:pt>
    <dgm:pt modelId="{FC89C2EE-9250-4005-B623-682995AEA7DF}" type="sibTrans" cxnId="{DBFB658F-86E8-4B22-9006-CB995A101CF0}">
      <dgm:prSet/>
      <dgm:spPr/>
      <dgm:t>
        <a:bodyPr/>
        <a:lstStyle/>
        <a:p>
          <a:endParaRPr lang="ru-RU"/>
        </a:p>
      </dgm:t>
    </dgm:pt>
    <dgm:pt modelId="{862CF680-9A20-47B1-9D83-69EE4860B6B1}" type="pres">
      <dgm:prSet presAssocID="{E4C0310D-20A4-4FC2-8D06-F4270A209C5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61F0D15-51FA-4D14-8CEB-141265F90CC0}" type="pres">
      <dgm:prSet presAssocID="{416D511C-47E9-4086-AB2F-08192E46C202}" presName="thickLine" presStyleLbl="alignNode1" presStyleIdx="0" presStyleCnt="1"/>
      <dgm:spPr/>
    </dgm:pt>
    <dgm:pt modelId="{5980C961-D5C7-4B40-A717-44EBE17BBFFA}" type="pres">
      <dgm:prSet presAssocID="{416D511C-47E9-4086-AB2F-08192E46C202}" presName="horz1" presStyleCnt="0"/>
      <dgm:spPr/>
    </dgm:pt>
    <dgm:pt modelId="{EA59D26F-619D-4092-846A-67AD3D176D14}" type="pres">
      <dgm:prSet presAssocID="{416D511C-47E9-4086-AB2F-08192E46C202}" presName="tx1" presStyleLbl="revTx" presStyleIdx="0" presStyleCnt="4"/>
      <dgm:spPr/>
      <dgm:t>
        <a:bodyPr/>
        <a:lstStyle/>
        <a:p>
          <a:endParaRPr lang="ru-RU"/>
        </a:p>
      </dgm:t>
    </dgm:pt>
    <dgm:pt modelId="{814C0C02-0222-423A-BCFE-B65E0F374267}" type="pres">
      <dgm:prSet presAssocID="{416D511C-47E9-4086-AB2F-08192E46C202}" presName="vert1" presStyleCnt="0"/>
      <dgm:spPr/>
    </dgm:pt>
    <dgm:pt modelId="{8A316EDC-18DF-4378-BE30-AD6256BACF02}" type="pres">
      <dgm:prSet presAssocID="{76D3538C-7C99-4F81-A2AF-19C0FF141DD4}" presName="vertSpace2a" presStyleCnt="0"/>
      <dgm:spPr/>
    </dgm:pt>
    <dgm:pt modelId="{C354955C-53A6-41AB-B9F5-3D8B449100F9}" type="pres">
      <dgm:prSet presAssocID="{76D3538C-7C99-4F81-A2AF-19C0FF141DD4}" presName="horz2" presStyleCnt="0"/>
      <dgm:spPr/>
    </dgm:pt>
    <dgm:pt modelId="{F097AE29-6269-40EF-B905-D9ECD3E00174}" type="pres">
      <dgm:prSet presAssocID="{76D3538C-7C99-4F81-A2AF-19C0FF141DD4}" presName="horzSpace2" presStyleCnt="0"/>
      <dgm:spPr/>
    </dgm:pt>
    <dgm:pt modelId="{AF9863A8-D233-49C7-9E8C-F4F17763DE36}" type="pres">
      <dgm:prSet presAssocID="{76D3538C-7C99-4F81-A2AF-19C0FF141DD4}" presName="tx2" presStyleLbl="revTx" presStyleIdx="1" presStyleCnt="4"/>
      <dgm:spPr/>
      <dgm:t>
        <a:bodyPr/>
        <a:lstStyle/>
        <a:p>
          <a:endParaRPr lang="ru-RU"/>
        </a:p>
      </dgm:t>
    </dgm:pt>
    <dgm:pt modelId="{B4C645A0-4B39-4828-9039-437161C15AC0}" type="pres">
      <dgm:prSet presAssocID="{76D3538C-7C99-4F81-A2AF-19C0FF141DD4}" presName="vert2" presStyleCnt="0"/>
      <dgm:spPr/>
    </dgm:pt>
    <dgm:pt modelId="{2BAD9C66-E344-4929-901F-BDA91F32BA11}" type="pres">
      <dgm:prSet presAssocID="{76D3538C-7C99-4F81-A2AF-19C0FF141DD4}" presName="thinLine2b" presStyleLbl="callout" presStyleIdx="0" presStyleCnt="3"/>
      <dgm:spPr/>
    </dgm:pt>
    <dgm:pt modelId="{DCE70EA5-65BA-4223-9910-8D6CFF535A0E}" type="pres">
      <dgm:prSet presAssocID="{76D3538C-7C99-4F81-A2AF-19C0FF141DD4}" presName="vertSpace2b" presStyleCnt="0"/>
      <dgm:spPr/>
    </dgm:pt>
    <dgm:pt modelId="{ABC0F0C4-58F7-4B5B-8AAF-F3626712A871}" type="pres">
      <dgm:prSet presAssocID="{22A3845D-F84B-49A8-B661-145ACB880C88}" presName="horz2" presStyleCnt="0"/>
      <dgm:spPr/>
    </dgm:pt>
    <dgm:pt modelId="{DDFCEBB8-BB07-45A5-9F98-9875FE1B23ED}" type="pres">
      <dgm:prSet presAssocID="{22A3845D-F84B-49A8-B661-145ACB880C88}" presName="horzSpace2" presStyleCnt="0"/>
      <dgm:spPr/>
    </dgm:pt>
    <dgm:pt modelId="{245B04BD-C6FF-43E4-9F57-E506570CDB94}" type="pres">
      <dgm:prSet presAssocID="{22A3845D-F84B-49A8-B661-145ACB880C88}" presName="tx2" presStyleLbl="revTx" presStyleIdx="2" presStyleCnt="4"/>
      <dgm:spPr/>
      <dgm:t>
        <a:bodyPr/>
        <a:lstStyle/>
        <a:p>
          <a:endParaRPr lang="ru-RU"/>
        </a:p>
      </dgm:t>
    </dgm:pt>
    <dgm:pt modelId="{77EEC4C1-4EBB-4C46-B4B9-4A0429D5F6D3}" type="pres">
      <dgm:prSet presAssocID="{22A3845D-F84B-49A8-B661-145ACB880C88}" presName="vert2" presStyleCnt="0"/>
      <dgm:spPr/>
    </dgm:pt>
    <dgm:pt modelId="{5BBFEA9E-DF09-4C2E-BF41-F8336E5487A3}" type="pres">
      <dgm:prSet presAssocID="{22A3845D-F84B-49A8-B661-145ACB880C88}" presName="thinLine2b" presStyleLbl="callout" presStyleIdx="1" presStyleCnt="3"/>
      <dgm:spPr/>
    </dgm:pt>
    <dgm:pt modelId="{A3B37E2F-E494-4C8F-9C13-6D3B596812B3}" type="pres">
      <dgm:prSet presAssocID="{22A3845D-F84B-49A8-B661-145ACB880C88}" presName="vertSpace2b" presStyleCnt="0"/>
      <dgm:spPr/>
    </dgm:pt>
    <dgm:pt modelId="{0A8254F8-58E3-4AD4-9FC5-670B02CB51A2}" type="pres">
      <dgm:prSet presAssocID="{806ACE47-F386-4BB2-8C47-62373EEE1C75}" presName="horz2" presStyleCnt="0"/>
      <dgm:spPr/>
    </dgm:pt>
    <dgm:pt modelId="{4BF3BEFF-2D9C-4CFF-8421-7143A03A525B}" type="pres">
      <dgm:prSet presAssocID="{806ACE47-F386-4BB2-8C47-62373EEE1C75}" presName="horzSpace2" presStyleCnt="0"/>
      <dgm:spPr/>
    </dgm:pt>
    <dgm:pt modelId="{5E024001-A8C9-4A33-A0FD-6A2A2B40D616}" type="pres">
      <dgm:prSet presAssocID="{806ACE47-F386-4BB2-8C47-62373EEE1C75}" presName="tx2" presStyleLbl="revTx" presStyleIdx="3" presStyleCnt="4"/>
      <dgm:spPr/>
      <dgm:t>
        <a:bodyPr/>
        <a:lstStyle/>
        <a:p>
          <a:endParaRPr lang="ru-RU"/>
        </a:p>
      </dgm:t>
    </dgm:pt>
    <dgm:pt modelId="{76D493E3-C5F8-4C15-BABA-2C8BDB35F3FE}" type="pres">
      <dgm:prSet presAssocID="{806ACE47-F386-4BB2-8C47-62373EEE1C75}" presName="vert2" presStyleCnt="0"/>
      <dgm:spPr/>
    </dgm:pt>
    <dgm:pt modelId="{C0C73308-B2A7-440F-92E2-93F79C8A0255}" type="pres">
      <dgm:prSet presAssocID="{806ACE47-F386-4BB2-8C47-62373EEE1C75}" presName="thinLine2b" presStyleLbl="callout" presStyleIdx="2" presStyleCnt="3"/>
      <dgm:spPr/>
    </dgm:pt>
    <dgm:pt modelId="{776837A3-09E6-474D-AFDE-A064106D6B18}" type="pres">
      <dgm:prSet presAssocID="{806ACE47-F386-4BB2-8C47-62373EEE1C75}" presName="vertSpace2b" presStyleCnt="0"/>
      <dgm:spPr/>
    </dgm:pt>
  </dgm:ptLst>
  <dgm:cxnLst>
    <dgm:cxn modelId="{B324E471-1DD3-449E-975D-7E39F6421C11}" srcId="{E4C0310D-20A4-4FC2-8D06-F4270A209C57}" destId="{416D511C-47E9-4086-AB2F-08192E46C202}" srcOrd="0" destOrd="0" parTransId="{0212C159-F376-47D5-A0BD-65412B4701B0}" sibTransId="{96D39BBC-0667-4B56-B8FC-BD485BD61953}"/>
    <dgm:cxn modelId="{D06AE011-FED1-4148-974B-0186EC3EF10D}" type="presOf" srcId="{806ACE47-F386-4BB2-8C47-62373EEE1C75}" destId="{5E024001-A8C9-4A33-A0FD-6A2A2B40D616}" srcOrd="0" destOrd="0" presId="urn:microsoft.com/office/officeart/2008/layout/LinedList"/>
    <dgm:cxn modelId="{7922D3E5-7A2D-4782-9435-66D3F384F54A}" type="presOf" srcId="{76D3538C-7C99-4F81-A2AF-19C0FF141DD4}" destId="{AF9863A8-D233-49C7-9E8C-F4F17763DE36}" srcOrd="0" destOrd="0" presId="urn:microsoft.com/office/officeart/2008/layout/LinedList"/>
    <dgm:cxn modelId="{DBFB658F-86E8-4B22-9006-CB995A101CF0}" srcId="{416D511C-47E9-4086-AB2F-08192E46C202}" destId="{806ACE47-F386-4BB2-8C47-62373EEE1C75}" srcOrd="2" destOrd="0" parTransId="{CDDFEB45-6290-4BD8-BC6C-326EA6D0DA22}" sibTransId="{FC89C2EE-9250-4005-B623-682995AEA7DF}"/>
    <dgm:cxn modelId="{3EEB5586-DBF7-4F35-8FD7-0D14DDCFA7E3}" srcId="{416D511C-47E9-4086-AB2F-08192E46C202}" destId="{22A3845D-F84B-49A8-B661-145ACB880C88}" srcOrd="1" destOrd="0" parTransId="{0F08F4FA-7605-4FAB-8797-F71279206B66}" sibTransId="{13A82139-D15E-4BE3-B36E-56464249407A}"/>
    <dgm:cxn modelId="{04C23E5A-307A-4B15-B2E9-D8BB16C38DC8}" type="presOf" srcId="{416D511C-47E9-4086-AB2F-08192E46C202}" destId="{EA59D26F-619D-4092-846A-67AD3D176D14}" srcOrd="0" destOrd="0" presId="urn:microsoft.com/office/officeart/2008/layout/LinedList"/>
    <dgm:cxn modelId="{69D6EF3C-2838-4A78-9551-28C1BEAEF65B}" type="presOf" srcId="{22A3845D-F84B-49A8-B661-145ACB880C88}" destId="{245B04BD-C6FF-43E4-9F57-E506570CDB94}" srcOrd="0" destOrd="0" presId="urn:microsoft.com/office/officeart/2008/layout/LinedList"/>
    <dgm:cxn modelId="{0DDDCB87-5FFD-4EBF-8BDC-7D508D5628C0}" srcId="{416D511C-47E9-4086-AB2F-08192E46C202}" destId="{76D3538C-7C99-4F81-A2AF-19C0FF141DD4}" srcOrd="0" destOrd="0" parTransId="{E8D54CC2-1127-4480-8FCA-9F1E900045D5}" sibTransId="{966F4681-4070-4A28-A0BA-1A8B203D940C}"/>
    <dgm:cxn modelId="{C78FFA0C-35D0-4057-83B9-783D91EF289C}" type="presOf" srcId="{E4C0310D-20A4-4FC2-8D06-F4270A209C57}" destId="{862CF680-9A20-47B1-9D83-69EE4860B6B1}" srcOrd="0" destOrd="0" presId="urn:microsoft.com/office/officeart/2008/layout/LinedList"/>
    <dgm:cxn modelId="{A36B90DC-48A4-488B-8E88-FEDACE2C5987}" type="presParOf" srcId="{862CF680-9A20-47B1-9D83-69EE4860B6B1}" destId="{661F0D15-51FA-4D14-8CEB-141265F90CC0}" srcOrd="0" destOrd="0" presId="urn:microsoft.com/office/officeart/2008/layout/LinedList"/>
    <dgm:cxn modelId="{450DDCAB-7F3E-4780-92B7-46BA621C1277}" type="presParOf" srcId="{862CF680-9A20-47B1-9D83-69EE4860B6B1}" destId="{5980C961-D5C7-4B40-A717-44EBE17BBFFA}" srcOrd="1" destOrd="0" presId="urn:microsoft.com/office/officeart/2008/layout/LinedList"/>
    <dgm:cxn modelId="{EAC153AD-CD1A-4CEF-BF2D-361554A90A04}" type="presParOf" srcId="{5980C961-D5C7-4B40-A717-44EBE17BBFFA}" destId="{EA59D26F-619D-4092-846A-67AD3D176D14}" srcOrd="0" destOrd="0" presId="urn:microsoft.com/office/officeart/2008/layout/LinedList"/>
    <dgm:cxn modelId="{FC27138D-B888-4762-AC5E-5E036969F912}" type="presParOf" srcId="{5980C961-D5C7-4B40-A717-44EBE17BBFFA}" destId="{814C0C02-0222-423A-BCFE-B65E0F374267}" srcOrd="1" destOrd="0" presId="urn:microsoft.com/office/officeart/2008/layout/LinedList"/>
    <dgm:cxn modelId="{81A611CC-2785-4E0C-8EDF-D7806245D42E}" type="presParOf" srcId="{814C0C02-0222-423A-BCFE-B65E0F374267}" destId="{8A316EDC-18DF-4378-BE30-AD6256BACF02}" srcOrd="0" destOrd="0" presId="urn:microsoft.com/office/officeart/2008/layout/LinedList"/>
    <dgm:cxn modelId="{481A2205-2333-4002-82B8-1DEE5D627FC3}" type="presParOf" srcId="{814C0C02-0222-423A-BCFE-B65E0F374267}" destId="{C354955C-53A6-41AB-B9F5-3D8B449100F9}" srcOrd="1" destOrd="0" presId="urn:microsoft.com/office/officeart/2008/layout/LinedList"/>
    <dgm:cxn modelId="{F438C0A6-DD9C-49B0-9B4C-0296E424973A}" type="presParOf" srcId="{C354955C-53A6-41AB-B9F5-3D8B449100F9}" destId="{F097AE29-6269-40EF-B905-D9ECD3E00174}" srcOrd="0" destOrd="0" presId="urn:microsoft.com/office/officeart/2008/layout/LinedList"/>
    <dgm:cxn modelId="{BD2A8E68-4AF6-4DF8-BE28-CB8504B9BAB0}" type="presParOf" srcId="{C354955C-53A6-41AB-B9F5-3D8B449100F9}" destId="{AF9863A8-D233-49C7-9E8C-F4F17763DE36}" srcOrd="1" destOrd="0" presId="urn:microsoft.com/office/officeart/2008/layout/LinedList"/>
    <dgm:cxn modelId="{78D89805-D22D-4DAC-BDD5-56DA3976781D}" type="presParOf" srcId="{C354955C-53A6-41AB-B9F5-3D8B449100F9}" destId="{B4C645A0-4B39-4828-9039-437161C15AC0}" srcOrd="2" destOrd="0" presId="urn:microsoft.com/office/officeart/2008/layout/LinedList"/>
    <dgm:cxn modelId="{F4DFDD6C-CA72-402C-8404-6B0A4F369A7E}" type="presParOf" srcId="{814C0C02-0222-423A-BCFE-B65E0F374267}" destId="{2BAD9C66-E344-4929-901F-BDA91F32BA11}" srcOrd="2" destOrd="0" presId="urn:microsoft.com/office/officeart/2008/layout/LinedList"/>
    <dgm:cxn modelId="{BF6B2488-9011-428A-897D-6D517B494DFD}" type="presParOf" srcId="{814C0C02-0222-423A-BCFE-B65E0F374267}" destId="{DCE70EA5-65BA-4223-9910-8D6CFF535A0E}" srcOrd="3" destOrd="0" presId="urn:microsoft.com/office/officeart/2008/layout/LinedList"/>
    <dgm:cxn modelId="{4257455F-49B2-4E80-B760-B9135973984F}" type="presParOf" srcId="{814C0C02-0222-423A-BCFE-B65E0F374267}" destId="{ABC0F0C4-58F7-4B5B-8AAF-F3626712A871}" srcOrd="4" destOrd="0" presId="urn:microsoft.com/office/officeart/2008/layout/LinedList"/>
    <dgm:cxn modelId="{E990B5F9-06A4-423E-9F4C-72FA0D0A57FF}" type="presParOf" srcId="{ABC0F0C4-58F7-4B5B-8AAF-F3626712A871}" destId="{DDFCEBB8-BB07-45A5-9F98-9875FE1B23ED}" srcOrd="0" destOrd="0" presId="urn:microsoft.com/office/officeart/2008/layout/LinedList"/>
    <dgm:cxn modelId="{437DA592-A56E-4644-AAB4-4BFBE1574BC3}" type="presParOf" srcId="{ABC0F0C4-58F7-4B5B-8AAF-F3626712A871}" destId="{245B04BD-C6FF-43E4-9F57-E506570CDB94}" srcOrd="1" destOrd="0" presId="urn:microsoft.com/office/officeart/2008/layout/LinedList"/>
    <dgm:cxn modelId="{917D1491-EA9F-4C29-9198-D9EC66E97C9C}" type="presParOf" srcId="{ABC0F0C4-58F7-4B5B-8AAF-F3626712A871}" destId="{77EEC4C1-4EBB-4C46-B4B9-4A0429D5F6D3}" srcOrd="2" destOrd="0" presId="urn:microsoft.com/office/officeart/2008/layout/LinedList"/>
    <dgm:cxn modelId="{7511BDA1-5A05-4611-8791-1AD2076130E1}" type="presParOf" srcId="{814C0C02-0222-423A-BCFE-B65E0F374267}" destId="{5BBFEA9E-DF09-4C2E-BF41-F8336E5487A3}" srcOrd="5" destOrd="0" presId="urn:microsoft.com/office/officeart/2008/layout/LinedList"/>
    <dgm:cxn modelId="{93A13F56-6F0A-447A-85B3-715A188A63D3}" type="presParOf" srcId="{814C0C02-0222-423A-BCFE-B65E0F374267}" destId="{A3B37E2F-E494-4C8F-9C13-6D3B596812B3}" srcOrd="6" destOrd="0" presId="urn:microsoft.com/office/officeart/2008/layout/LinedList"/>
    <dgm:cxn modelId="{3961FFD8-EDD0-4488-A940-EAD6BF0D0166}" type="presParOf" srcId="{814C0C02-0222-423A-BCFE-B65E0F374267}" destId="{0A8254F8-58E3-4AD4-9FC5-670B02CB51A2}" srcOrd="7" destOrd="0" presId="urn:microsoft.com/office/officeart/2008/layout/LinedList"/>
    <dgm:cxn modelId="{5F292510-8F91-4457-B936-02D2C78357A0}" type="presParOf" srcId="{0A8254F8-58E3-4AD4-9FC5-670B02CB51A2}" destId="{4BF3BEFF-2D9C-4CFF-8421-7143A03A525B}" srcOrd="0" destOrd="0" presId="urn:microsoft.com/office/officeart/2008/layout/LinedList"/>
    <dgm:cxn modelId="{33B8C525-8C43-4204-A427-DDFA9C295164}" type="presParOf" srcId="{0A8254F8-58E3-4AD4-9FC5-670B02CB51A2}" destId="{5E024001-A8C9-4A33-A0FD-6A2A2B40D616}" srcOrd="1" destOrd="0" presId="urn:microsoft.com/office/officeart/2008/layout/LinedList"/>
    <dgm:cxn modelId="{B9196E8C-3516-4662-88DC-7F93876741EB}" type="presParOf" srcId="{0A8254F8-58E3-4AD4-9FC5-670B02CB51A2}" destId="{76D493E3-C5F8-4C15-BABA-2C8BDB35F3FE}" srcOrd="2" destOrd="0" presId="urn:microsoft.com/office/officeart/2008/layout/LinedList"/>
    <dgm:cxn modelId="{B0FC891B-335F-41F3-9396-0BD5FAF80C8A}" type="presParOf" srcId="{814C0C02-0222-423A-BCFE-B65E0F374267}" destId="{C0C73308-B2A7-440F-92E2-93F79C8A0255}" srcOrd="8" destOrd="0" presId="urn:microsoft.com/office/officeart/2008/layout/LinedList"/>
    <dgm:cxn modelId="{97FFAD2A-3A2B-4927-B860-B1446581770D}" type="presParOf" srcId="{814C0C02-0222-423A-BCFE-B65E0F374267}" destId="{776837A3-09E6-474D-AFDE-A064106D6B18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B8ED11-0BBD-4BA2-9329-863D7767D6F8}">
      <dsp:nvSpPr>
        <dsp:cNvPr id="0" name=""/>
        <dsp:cNvSpPr/>
      </dsp:nvSpPr>
      <dsp:spPr>
        <a:xfrm>
          <a:off x="0" y="200864"/>
          <a:ext cx="9010175" cy="5631359"/>
        </a:xfrm>
        <a:prstGeom prst="swooshArrow">
          <a:avLst>
            <a:gd name="adj1" fmla="val 25000"/>
            <a:gd name="adj2" fmla="val 25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58D6AE66-2F9F-4C60-807B-B5546B2E4718}">
      <dsp:nvSpPr>
        <dsp:cNvPr id="0" name=""/>
        <dsp:cNvSpPr/>
      </dsp:nvSpPr>
      <dsp:spPr>
        <a:xfrm>
          <a:off x="1144292" y="4087629"/>
          <a:ext cx="234264" cy="2342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214717-3D27-400F-8836-40135BE2F227}">
      <dsp:nvSpPr>
        <dsp:cNvPr id="0" name=""/>
        <dsp:cNvSpPr/>
      </dsp:nvSpPr>
      <dsp:spPr>
        <a:xfrm>
          <a:off x="1300672" y="4189178"/>
          <a:ext cx="2020875" cy="1658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3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Рост  количества                                            ДТП (2023 г. -13; 2024 г.-20)</a:t>
          </a:r>
          <a:endParaRPr lang="ru-RU" sz="1800" kern="1200" dirty="0"/>
        </a:p>
      </dsp:txBody>
      <dsp:txXfrm>
        <a:off x="1300672" y="4189178"/>
        <a:ext cx="2020875" cy="1658628"/>
      </dsp:txXfrm>
    </dsp:sp>
    <dsp:sp modelId="{76E3C4BD-7155-4F87-90AF-D3CF9C556D41}">
      <dsp:nvSpPr>
        <dsp:cNvPr id="0" name=""/>
        <dsp:cNvSpPr/>
      </dsp:nvSpPr>
      <dsp:spPr>
        <a:xfrm>
          <a:off x="3212127" y="2557025"/>
          <a:ext cx="423478" cy="4234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D6D62-6FBC-4D9E-91BA-6ECF6BBC8C10}">
      <dsp:nvSpPr>
        <dsp:cNvPr id="0" name=""/>
        <dsp:cNvSpPr/>
      </dsp:nvSpPr>
      <dsp:spPr>
        <a:xfrm>
          <a:off x="3423866" y="2768764"/>
          <a:ext cx="2162442" cy="3063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39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</dsp:txBody>
      <dsp:txXfrm>
        <a:off x="3423866" y="2768764"/>
        <a:ext cx="2162442" cy="3063459"/>
      </dsp:txXfrm>
    </dsp:sp>
    <dsp:sp modelId="{26E95640-C1AA-479B-AB6E-500D639E2F91}">
      <dsp:nvSpPr>
        <dsp:cNvPr id="0" name=""/>
        <dsp:cNvSpPr/>
      </dsp:nvSpPr>
      <dsp:spPr>
        <a:xfrm>
          <a:off x="5698935" y="1625598"/>
          <a:ext cx="585661" cy="58566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095616-C03A-4E0F-B12B-D6B007ADB7F1}">
      <dsp:nvSpPr>
        <dsp:cNvPr id="0" name=""/>
        <dsp:cNvSpPr/>
      </dsp:nvSpPr>
      <dsp:spPr>
        <a:xfrm>
          <a:off x="5991766" y="1918429"/>
          <a:ext cx="2162442" cy="3913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033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Экономическая активность предприятий</a:t>
          </a:r>
          <a:endParaRPr lang="ru-RU" sz="1800" kern="1200" dirty="0"/>
        </a:p>
      </dsp:txBody>
      <dsp:txXfrm>
        <a:off x="5991766" y="1918429"/>
        <a:ext cx="2162442" cy="39137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AFEA9-FEF6-4802-8777-C325DA1FFC75}">
      <dsp:nvSpPr>
        <dsp:cNvPr id="0" name=""/>
        <dsp:cNvSpPr/>
      </dsp:nvSpPr>
      <dsp:spPr>
        <a:xfrm>
          <a:off x="-6570417" y="-1004824"/>
          <a:ext cx="7820258" cy="7820258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5EBF82-F384-4884-995D-C7EC05B56EA6}">
      <dsp:nvSpPr>
        <dsp:cNvPr id="0" name=""/>
        <dsp:cNvSpPr/>
      </dsp:nvSpPr>
      <dsp:spPr>
        <a:xfrm>
          <a:off x="545935" y="363046"/>
          <a:ext cx="8207008" cy="726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06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Информирование</a:t>
          </a:r>
          <a:endParaRPr lang="ru-RU" sz="3000" kern="1200" dirty="0"/>
        </a:p>
      </dsp:txBody>
      <dsp:txXfrm>
        <a:off x="545935" y="363046"/>
        <a:ext cx="8207008" cy="726558"/>
      </dsp:txXfrm>
    </dsp:sp>
    <dsp:sp modelId="{FEB754E3-EFF7-4E94-9538-EAF5557EBF0C}">
      <dsp:nvSpPr>
        <dsp:cNvPr id="0" name=""/>
        <dsp:cNvSpPr/>
      </dsp:nvSpPr>
      <dsp:spPr>
        <a:xfrm>
          <a:off x="91836" y="272227"/>
          <a:ext cx="908198" cy="9081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AE3333-7927-4A49-BF0F-8AE05450DA2D}">
      <dsp:nvSpPr>
        <dsp:cNvPr id="0" name=""/>
        <dsp:cNvSpPr/>
      </dsp:nvSpPr>
      <dsp:spPr>
        <a:xfrm>
          <a:off x="1066566" y="1452536"/>
          <a:ext cx="7686377" cy="726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06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Консультирование</a:t>
          </a:r>
          <a:endParaRPr lang="ru-RU" sz="3000" kern="1200" dirty="0"/>
        </a:p>
      </dsp:txBody>
      <dsp:txXfrm>
        <a:off x="1066566" y="1452536"/>
        <a:ext cx="7686377" cy="726558"/>
      </dsp:txXfrm>
    </dsp:sp>
    <dsp:sp modelId="{7E9B1496-FF14-423F-BA7A-5FEC3FF0ECC3}">
      <dsp:nvSpPr>
        <dsp:cNvPr id="0" name=""/>
        <dsp:cNvSpPr/>
      </dsp:nvSpPr>
      <dsp:spPr>
        <a:xfrm>
          <a:off x="612466" y="1361716"/>
          <a:ext cx="908198" cy="9081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5CE0E7-525A-44A7-B457-EFE9104175B2}">
      <dsp:nvSpPr>
        <dsp:cNvPr id="0" name=""/>
        <dsp:cNvSpPr/>
      </dsp:nvSpPr>
      <dsp:spPr>
        <a:xfrm>
          <a:off x="1226357" y="2542025"/>
          <a:ext cx="7526585" cy="726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06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Объявление предостережений</a:t>
          </a:r>
          <a:endParaRPr lang="ru-RU" sz="3000" kern="1200" dirty="0"/>
        </a:p>
      </dsp:txBody>
      <dsp:txXfrm>
        <a:off x="1226357" y="2542025"/>
        <a:ext cx="7526585" cy="726558"/>
      </dsp:txXfrm>
    </dsp:sp>
    <dsp:sp modelId="{E9B8E38E-83C5-49BE-A074-022E4F2089C3}">
      <dsp:nvSpPr>
        <dsp:cNvPr id="0" name=""/>
        <dsp:cNvSpPr/>
      </dsp:nvSpPr>
      <dsp:spPr>
        <a:xfrm>
          <a:off x="772258" y="2451205"/>
          <a:ext cx="908198" cy="9081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B8C86-B33B-41CA-9EE6-7F16400CE7C2}">
      <dsp:nvSpPr>
        <dsp:cNvPr id="0" name=""/>
        <dsp:cNvSpPr/>
      </dsp:nvSpPr>
      <dsp:spPr>
        <a:xfrm>
          <a:off x="1066566" y="3631514"/>
          <a:ext cx="7686377" cy="726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06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Профилактические визиты</a:t>
          </a:r>
          <a:endParaRPr lang="ru-RU" sz="3000" kern="1200" dirty="0"/>
        </a:p>
      </dsp:txBody>
      <dsp:txXfrm>
        <a:off x="1066566" y="3631514"/>
        <a:ext cx="7686377" cy="726558"/>
      </dsp:txXfrm>
    </dsp:sp>
    <dsp:sp modelId="{8A76EC18-3B17-4253-BC6A-FF5C15D05F00}">
      <dsp:nvSpPr>
        <dsp:cNvPr id="0" name=""/>
        <dsp:cNvSpPr/>
      </dsp:nvSpPr>
      <dsp:spPr>
        <a:xfrm>
          <a:off x="612466" y="3540694"/>
          <a:ext cx="908198" cy="9081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344D25-75A9-4FE4-87BB-38196A5DA863}">
      <dsp:nvSpPr>
        <dsp:cNvPr id="0" name=""/>
        <dsp:cNvSpPr/>
      </dsp:nvSpPr>
      <dsp:spPr>
        <a:xfrm>
          <a:off x="545935" y="4721003"/>
          <a:ext cx="8207008" cy="726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6706" tIns="76200" rIns="76200" bIns="762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Обобщение правоприменительной практики</a:t>
          </a:r>
          <a:endParaRPr lang="ru-RU" sz="3000" kern="1200" dirty="0"/>
        </a:p>
      </dsp:txBody>
      <dsp:txXfrm>
        <a:off x="545935" y="4721003"/>
        <a:ext cx="8207008" cy="726558"/>
      </dsp:txXfrm>
    </dsp:sp>
    <dsp:sp modelId="{739FC513-3CD2-47A8-9D23-3E2989F487BA}">
      <dsp:nvSpPr>
        <dsp:cNvPr id="0" name=""/>
        <dsp:cNvSpPr/>
      </dsp:nvSpPr>
      <dsp:spPr>
        <a:xfrm>
          <a:off x="91836" y="4630183"/>
          <a:ext cx="908198" cy="9081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BF6A6-0185-41A1-894B-44A5F9688E6B}">
      <dsp:nvSpPr>
        <dsp:cNvPr id="0" name=""/>
        <dsp:cNvSpPr/>
      </dsp:nvSpPr>
      <dsp:spPr>
        <a:xfrm>
          <a:off x="0" y="420246"/>
          <a:ext cx="8784975" cy="504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7F60CF-AAAA-4A59-B93E-6B45A919341B}">
      <dsp:nvSpPr>
        <dsp:cNvPr id="0" name=""/>
        <dsp:cNvSpPr/>
      </dsp:nvSpPr>
      <dsp:spPr>
        <a:xfrm>
          <a:off x="439248" y="125046"/>
          <a:ext cx="6149483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личный прием</a:t>
          </a:r>
          <a:endParaRPr lang="ru-RU" sz="2000" b="1" kern="1200" dirty="0"/>
        </a:p>
      </dsp:txBody>
      <dsp:txXfrm>
        <a:off x="468069" y="153867"/>
        <a:ext cx="6091841" cy="532758"/>
      </dsp:txXfrm>
    </dsp:sp>
    <dsp:sp modelId="{A7FD6CB6-A9E5-4149-BB3E-5F1E7D7DB231}">
      <dsp:nvSpPr>
        <dsp:cNvPr id="0" name=""/>
        <dsp:cNvSpPr/>
      </dsp:nvSpPr>
      <dsp:spPr>
        <a:xfrm>
          <a:off x="0" y="1327446"/>
          <a:ext cx="8784975" cy="504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B957CD-1BE4-49FB-A920-BE8731C13E76}">
      <dsp:nvSpPr>
        <dsp:cNvPr id="0" name=""/>
        <dsp:cNvSpPr/>
      </dsp:nvSpPr>
      <dsp:spPr>
        <a:xfrm>
          <a:off x="439248" y="1032246"/>
          <a:ext cx="6149483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сайт, телеграмм канал, «</a:t>
          </a:r>
          <a:r>
            <a:rPr lang="ru-RU" sz="2000" b="1" kern="1200" dirty="0" err="1" smtClean="0">
              <a:solidFill>
                <a:schemeClr val="tx1"/>
              </a:solidFill>
            </a:rPr>
            <a:t>Вконтакте</a:t>
          </a:r>
          <a:r>
            <a:rPr lang="ru-RU" sz="2000" b="1" kern="1200" dirty="0" smtClean="0">
              <a:solidFill>
                <a:schemeClr val="tx1"/>
              </a:solidFill>
            </a:rPr>
            <a:t>»</a:t>
          </a:r>
          <a:endParaRPr lang="ru-RU" sz="2000" kern="1200" dirty="0"/>
        </a:p>
      </dsp:txBody>
      <dsp:txXfrm>
        <a:off x="468069" y="1061067"/>
        <a:ext cx="6091841" cy="532758"/>
      </dsp:txXfrm>
    </dsp:sp>
    <dsp:sp modelId="{E7374553-55A4-4DBE-AF90-A1019892B023}">
      <dsp:nvSpPr>
        <dsp:cNvPr id="0" name=""/>
        <dsp:cNvSpPr/>
      </dsp:nvSpPr>
      <dsp:spPr>
        <a:xfrm>
          <a:off x="0" y="2234646"/>
          <a:ext cx="8784975" cy="504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0E3848-1467-4B6D-A9C6-40573C05D966}">
      <dsp:nvSpPr>
        <dsp:cNvPr id="0" name=""/>
        <dsp:cNvSpPr/>
      </dsp:nvSpPr>
      <dsp:spPr>
        <a:xfrm>
          <a:off x="439248" y="1939446"/>
          <a:ext cx="6149483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ответы на письменные запросы</a:t>
          </a:r>
          <a:endParaRPr lang="ru-RU" sz="2000" b="1" kern="1200" dirty="0"/>
        </a:p>
      </dsp:txBody>
      <dsp:txXfrm>
        <a:off x="468069" y="1968267"/>
        <a:ext cx="6091841" cy="532758"/>
      </dsp:txXfrm>
    </dsp:sp>
    <dsp:sp modelId="{86D5A262-B2E4-4961-A982-83CCFCE8BD51}">
      <dsp:nvSpPr>
        <dsp:cNvPr id="0" name=""/>
        <dsp:cNvSpPr/>
      </dsp:nvSpPr>
      <dsp:spPr>
        <a:xfrm>
          <a:off x="0" y="3141846"/>
          <a:ext cx="8784975" cy="504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35752-8B60-49E3-B9EB-67F758899E1D}">
      <dsp:nvSpPr>
        <dsp:cNvPr id="0" name=""/>
        <dsp:cNvSpPr/>
      </dsp:nvSpPr>
      <dsp:spPr>
        <a:xfrm>
          <a:off x="439248" y="2846646"/>
          <a:ext cx="6149483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/>
            <a:t>«горячая линия»</a:t>
          </a:r>
          <a:endParaRPr lang="ru-RU" sz="2000" b="1" kern="1200" dirty="0"/>
        </a:p>
      </dsp:txBody>
      <dsp:txXfrm>
        <a:off x="468069" y="2875467"/>
        <a:ext cx="6091841" cy="532758"/>
      </dsp:txXfrm>
    </dsp:sp>
    <dsp:sp modelId="{D6B2B63E-61EC-4CD6-BA51-7B42EFCC2D7A}">
      <dsp:nvSpPr>
        <dsp:cNvPr id="0" name=""/>
        <dsp:cNvSpPr/>
      </dsp:nvSpPr>
      <dsp:spPr>
        <a:xfrm>
          <a:off x="0" y="4049046"/>
          <a:ext cx="8784975" cy="504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ACA4D-CAD4-476B-A66C-F3BCC000032F}">
      <dsp:nvSpPr>
        <dsp:cNvPr id="0" name=""/>
        <dsp:cNvSpPr/>
      </dsp:nvSpPr>
      <dsp:spPr>
        <a:xfrm>
          <a:off x="439248" y="3753846"/>
          <a:ext cx="6149483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совещания, семинары</a:t>
          </a:r>
          <a:endParaRPr lang="ru-RU" sz="2000" b="1" kern="1200" dirty="0"/>
        </a:p>
      </dsp:txBody>
      <dsp:txXfrm>
        <a:off x="468069" y="3782667"/>
        <a:ext cx="6091841" cy="532758"/>
      </dsp:txXfrm>
    </dsp:sp>
    <dsp:sp modelId="{52EE3702-8CFE-400E-ABDA-6B2EBB1DE518}">
      <dsp:nvSpPr>
        <dsp:cNvPr id="0" name=""/>
        <dsp:cNvSpPr/>
      </dsp:nvSpPr>
      <dsp:spPr>
        <a:xfrm>
          <a:off x="0" y="4956246"/>
          <a:ext cx="8784975" cy="5040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55A7E-5753-4CBE-87E5-DCA52442A565}">
      <dsp:nvSpPr>
        <dsp:cNvPr id="0" name=""/>
        <dsp:cNvSpPr/>
      </dsp:nvSpPr>
      <dsp:spPr>
        <a:xfrm>
          <a:off x="439248" y="4661046"/>
          <a:ext cx="6149483" cy="590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«</a:t>
          </a:r>
          <a:r>
            <a:rPr lang="ru-RU" sz="2000" b="1" kern="1200" dirty="0" err="1" smtClean="0"/>
            <a:t>Онлайнинспекция.рф</a:t>
          </a:r>
          <a:r>
            <a:rPr lang="ru-RU" sz="2000" b="1" kern="1200" dirty="0" smtClean="0"/>
            <a:t>»</a:t>
          </a:r>
          <a:endParaRPr lang="ru-RU" sz="2000" b="1" kern="1200" dirty="0"/>
        </a:p>
      </dsp:txBody>
      <dsp:txXfrm>
        <a:off x="468069" y="4689867"/>
        <a:ext cx="6091841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F0D15-51FA-4D14-8CEB-141265F90CC0}">
      <dsp:nvSpPr>
        <dsp:cNvPr id="0" name=""/>
        <dsp:cNvSpPr/>
      </dsp:nvSpPr>
      <dsp:spPr>
        <a:xfrm>
          <a:off x="0" y="2478"/>
          <a:ext cx="85197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59D26F-619D-4092-846A-67AD3D176D14}">
      <dsp:nvSpPr>
        <dsp:cNvPr id="0" name=""/>
        <dsp:cNvSpPr/>
      </dsp:nvSpPr>
      <dsp:spPr>
        <a:xfrm>
          <a:off x="0" y="2478"/>
          <a:ext cx="1703957" cy="5071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0" tIns="762000" rIns="762000" bIns="762000" numCol="1" spcCol="1270" anchor="t" anchorCtr="0">
          <a:noAutofit/>
        </a:bodyPr>
        <a:lstStyle/>
        <a:p>
          <a:pPr lvl="0" algn="l" defTabSz="8890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0" kern="1200" dirty="0" smtClean="0">
              <a:solidFill>
                <a:srgbClr val="C00000"/>
              </a:solidFill>
            </a:rPr>
            <a:t>!</a:t>
          </a:r>
          <a:r>
            <a:rPr lang="ru-RU" sz="20000" kern="1200" dirty="0" smtClean="0"/>
            <a:t> </a:t>
          </a:r>
          <a:endParaRPr lang="ru-RU" sz="20000" kern="1200" dirty="0"/>
        </a:p>
      </dsp:txBody>
      <dsp:txXfrm>
        <a:off x="0" y="2478"/>
        <a:ext cx="1703957" cy="5071606"/>
      </dsp:txXfrm>
    </dsp:sp>
    <dsp:sp modelId="{AF9863A8-D233-49C7-9E8C-F4F17763DE36}">
      <dsp:nvSpPr>
        <dsp:cNvPr id="0" name=""/>
        <dsp:cNvSpPr/>
      </dsp:nvSpPr>
      <dsp:spPr>
        <a:xfrm>
          <a:off x="1831754" y="81722"/>
          <a:ext cx="6688033" cy="15848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Измерения СОУТ</a:t>
          </a:r>
          <a:endParaRPr lang="ru-RU" sz="5000" kern="1200" dirty="0"/>
        </a:p>
      </dsp:txBody>
      <dsp:txXfrm>
        <a:off x="1831754" y="81722"/>
        <a:ext cx="6688033" cy="1584877"/>
      </dsp:txXfrm>
    </dsp:sp>
    <dsp:sp modelId="{2BAD9C66-E344-4929-901F-BDA91F32BA11}">
      <dsp:nvSpPr>
        <dsp:cNvPr id="0" name=""/>
        <dsp:cNvSpPr/>
      </dsp:nvSpPr>
      <dsp:spPr>
        <a:xfrm>
          <a:off x="1703957" y="1666599"/>
          <a:ext cx="68158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5B04BD-C6FF-43E4-9F57-E506570CDB94}">
      <dsp:nvSpPr>
        <dsp:cNvPr id="0" name=""/>
        <dsp:cNvSpPr/>
      </dsp:nvSpPr>
      <dsp:spPr>
        <a:xfrm>
          <a:off x="1831754" y="1745843"/>
          <a:ext cx="6688033" cy="15848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1831754" y="1745843"/>
        <a:ext cx="6688033" cy="1584877"/>
      </dsp:txXfrm>
    </dsp:sp>
    <dsp:sp modelId="{5BBFEA9E-DF09-4C2E-BF41-F8336E5487A3}">
      <dsp:nvSpPr>
        <dsp:cNvPr id="0" name=""/>
        <dsp:cNvSpPr/>
      </dsp:nvSpPr>
      <dsp:spPr>
        <a:xfrm>
          <a:off x="1703957" y="3330720"/>
          <a:ext cx="68158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024001-A8C9-4A33-A0FD-6A2A2B40D616}">
      <dsp:nvSpPr>
        <dsp:cNvPr id="0" name=""/>
        <dsp:cNvSpPr/>
      </dsp:nvSpPr>
      <dsp:spPr>
        <a:xfrm>
          <a:off x="1831754" y="3409964"/>
          <a:ext cx="6688033" cy="15848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lvl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/>
            <a:t>Отсутствие СОУТ</a:t>
          </a:r>
          <a:endParaRPr lang="ru-RU" sz="5000" kern="1200" dirty="0"/>
        </a:p>
      </dsp:txBody>
      <dsp:txXfrm>
        <a:off x="1831754" y="3409964"/>
        <a:ext cx="6688033" cy="1584877"/>
      </dsp:txXfrm>
    </dsp:sp>
    <dsp:sp modelId="{C0C73308-B2A7-440F-92E2-93F79C8A0255}">
      <dsp:nvSpPr>
        <dsp:cNvPr id="0" name=""/>
        <dsp:cNvSpPr/>
      </dsp:nvSpPr>
      <dsp:spPr>
        <a:xfrm>
          <a:off x="1703957" y="4994841"/>
          <a:ext cx="68158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microsoft.com/office/2007/relationships/hdphoto" Target="../media/hdphoto3.wdp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microsoft.com/office/2007/relationships/hdphoto" Target="../media/hdphoto2.wdp"/><Relationship Id="rId7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2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chart" Target="../charts/chart6.xml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2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microsoft.com/office/2007/relationships/hdphoto" Target="../media/hdphoto2.wdp"/><Relationship Id="rId9" Type="http://schemas.microsoft.com/office/2007/relationships/diagramDrawing" Target="../diagrams/drawin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276872"/>
            <a:ext cx="7884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О состоянии производственного травматизма 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в Пермском крае 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по </a:t>
            </a:r>
            <a:r>
              <a:rPr lang="ru-RU" sz="2800" b="1" dirty="0">
                <a:solidFill>
                  <a:srgbClr val="0070C0"/>
                </a:solidFill>
              </a:rPr>
              <a:t>итогам </a:t>
            </a:r>
            <a:r>
              <a:rPr lang="ru-RU" sz="2800" b="1" dirty="0" smtClean="0">
                <a:solidFill>
                  <a:srgbClr val="0070C0"/>
                </a:solidFill>
              </a:rPr>
              <a:t>2024 </a:t>
            </a:r>
            <a:r>
              <a:rPr lang="ru-RU" sz="2800" b="1" dirty="0">
                <a:solidFill>
                  <a:srgbClr val="0070C0"/>
                </a:solidFill>
              </a:rPr>
              <a:t>года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37306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b="1" dirty="0">
                <a:solidFill>
                  <a:srgbClr val="0070C0"/>
                </a:solidFill>
              </a:rPr>
              <a:t>в Пермском крае</a:t>
            </a:r>
            <a:endParaRPr lang="ru-RU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88184" y="5338051"/>
            <a:ext cx="4572000" cy="1323439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</a:rPr>
              <a:t>Заместитель руководителя Государственной инспекции труда в Пермском крае-заместитель главного государственного инспектора труда </a:t>
            </a:r>
          </a:p>
          <a:p>
            <a:pPr algn="ctr"/>
            <a:r>
              <a:rPr lang="ru-RU" sz="1600" b="1" dirty="0">
                <a:solidFill>
                  <a:srgbClr val="0070C0"/>
                </a:solidFill>
              </a:rPr>
              <a:t>в Пермском крае (по охране труда)</a:t>
            </a:r>
          </a:p>
          <a:p>
            <a:pPr algn="ctr"/>
            <a:r>
              <a:rPr lang="ru-RU" sz="1600" b="1" dirty="0" err="1">
                <a:solidFill>
                  <a:srgbClr val="0070C0"/>
                </a:solidFill>
              </a:rPr>
              <a:t>П.Р.Бахтагареев</a:t>
            </a:r>
            <a:endParaRPr lang="ru-RU" sz="1600" b="1" dirty="0">
              <a:solidFill>
                <a:srgbClr val="0070C0"/>
              </a:solidFill>
            </a:endParaRPr>
          </a:p>
        </p:txBody>
      </p:sp>
      <p:pic>
        <p:nvPicPr>
          <p:cNvPr id="1035" name="Picture 11" descr="https://ruzaregion.ru/fotosnews/6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30" y="184165"/>
            <a:ext cx="832970" cy="62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74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6321" y="692696"/>
            <a:ext cx="91176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8" descr="http://mtuf.ru/upload/information_system_296/5/4/6/item_5462/small_information_items_546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90" y="174095"/>
            <a:ext cx="369215" cy="338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174095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sz="1200" b="1" dirty="0">
                <a:solidFill>
                  <a:srgbClr val="0070C0"/>
                </a:solidFill>
              </a:rPr>
              <a:t>в Пермском крае</a:t>
            </a:r>
            <a:endParaRPr lang="ru-RU" sz="1200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1052736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solidFill>
                <a:srgbClr val="0070C0"/>
              </a:solidFill>
            </a:endParaRPr>
          </a:p>
          <a:p>
            <a:pPr algn="ctr"/>
            <a:r>
              <a:rPr lang="ru-RU" sz="4000" b="1" dirty="0">
                <a:solidFill>
                  <a:srgbClr val="0070C0"/>
                </a:solidFill>
              </a:rPr>
              <a:t>Благодарю за внимание!</a:t>
            </a:r>
          </a:p>
        </p:txBody>
      </p:sp>
      <p:pic>
        <p:nvPicPr>
          <p:cNvPr id="7" name="Picture 11" descr="https://ruzaregion.ru/fotosnews/67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136420"/>
            <a:ext cx="633945" cy="47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https://ruzaregion.ru/fotosnews/677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115792"/>
            <a:ext cx="1172568" cy="879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1197" y="4995220"/>
            <a:ext cx="87052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70C0"/>
              </a:solidFill>
            </a:endParaRP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https</a:t>
            </a:r>
            <a:r>
              <a:rPr lang="en-US" b="1" dirty="0">
                <a:solidFill>
                  <a:srgbClr val="0070C0"/>
                </a:solidFill>
              </a:rPr>
              <a:t>://git59.rostrud.gov.ru</a:t>
            </a:r>
            <a:r>
              <a:rPr lang="ru-RU" b="1" dirty="0">
                <a:solidFill>
                  <a:srgbClr val="0070C0"/>
                </a:solidFill>
              </a:rPr>
              <a:t>  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https://vk.com/public219167258</a:t>
            </a:r>
            <a:r>
              <a:rPr lang="ru-RU" b="1" dirty="0">
                <a:solidFill>
                  <a:srgbClr val="0070C0"/>
                </a:solidFill>
              </a:rPr>
              <a:t>                                                                  </a:t>
            </a:r>
            <a:r>
              <a:rPr lang="en-US" b="1" dirty="0">
                <a:solidFill>
                  <a:srgbClr val="0070C0"/>
                </a:solidFill>
              </a:rPr>
              <a:t>https://ok.ru/group/70000002173945</a:t>
            </a:r>
            <a:r>
              <a:rPr lang="ru-RU" b="1" dirty="0">
                <a:solidFill>
                  <a:srgbClr val="0070C0"/>
                </a:solidFill>
              </a:rPr>
              <a:t>   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https://t.me/git59</a:t>
            </a:r>
            <a:endParaRPr lang="ru-RU" b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41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6321" y="692696"/>
            <a:ext cx="91176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11560" y="174095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sz="1200" b="1" dirty="0">
                <a:solidFill>
                  <a:srgbClr val="0070C0"/>
                </a:solidFill>
              </a:rPr>
              <a:t>в Пермском крае</a:t>
            </a:r>
            <a:endParaRPr lang="ru-RU" sz="1200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460432" y="62733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63888" y="174095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/>
              <a:t>Производственный травматизм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6590" y="692696"/>
            <a:ext cx="4137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Производственный травматизм в Пермском крае </a:t>
            </a:r>
          </a:p>
        </p:txBody>
      </p:sp>
      <p:pic>
        <p:nvPicPr>
          <p:cNvPr id="12" name="Picture 11" descr="https://ruzaregion.ru/fotosnews/6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136420"/>
            <a:ext cx="633945" cy="47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4584258"/>
              </p:ext>
            </p:extLst>
          </p:nvPr>
        </p:nvGraphicFramePr>
        <p:xfrm>
          <a:off x="26321" y="4005064"/>
          <a:ext cx="4346116" cy="270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6590" y="3645024"/>
            <a:ext cx="4353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Основные виды несчастных случаев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85160" y="3645024"/>
            <a:ext cx="4451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Основные причины несчастных случаев</a:t>
            </a: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670386"/>
              </p:ext>
            </p:extLst>
          </p:nvPr>
        </p:nvGraphicFramePr>
        <p:xfrm>
          <a:off x="146590" y="846583"/>
          <a:ext cx="5073482" cy="2666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4541076"/>
              </p:ext>
            </p:extLst>
          </p:nvPr>
        </p:nvGraphicFramePr>
        <p:xfrm>
          <a:off x="4788024" y="846584"/>
          <a:ext cx="4176464" cy="2150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0952501"/>
              </p:ext>
            </p:extLst>
          </p:nvPr>
        </p:nvGraphicFramePr>
        <p:xfrm>
          <a:off x="40521" y="4149079"/>
          <a:ext cx="4243447" cy="2559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879511"/>
              </p:ext>
            </p:extLst>
          </p:nvPr>
        </p:nvGraphicFramePr>
        <p:xfrm>
          <a:off x="4355976" y="4077072"/>
          <a:ext cx="4536504" cy="2565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0434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6321" y="692696"/>
            <a:ext cx="91176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267744" y="116632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Травматизм: причины роста 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74095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sz="1200" b="1" dirty="0">
                <a:solidFill>
                  <a:srgbClr val="0070C0"/>
                </a:solidFill>
              </a:rPr>
              <a:t>в Пермском крае</a:t>
            </a:r>
            <a:endParaRPr lang="ru-RU" sz="1200" dirty="0"/>
          </a:p>
          <a:p>
            <a:endParaRPr lang="ru-RU" dirty="0"/>
          </a:p>
        </p:txBody>
      </p:sp>
      <p:pic>
        <p:nvPicPr>
          <p:cNvPr id="16" name="Picture 11" descr="https://ruzaregion.ru/fotosnews/6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136420"/>
            <a:ext cx="633945" cy="47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DAB79C27-ABBD-BCB7-6DD8-EC25174F81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233740"/>
              </p:ext>
            </p:extLst>
          </p:nvPr>
        </p:nvGraphicFramePr>
        <p:xfrm>
          <a:off x="4355976" y="4181017"/>
          <a:ext cx="4680520" cy="2416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587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8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10" descr="Picture background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47454068"/>
              </p:ext>
            </p:extLst>
          </p:nvPr>
        </p:nvGraphicFramePr>
        <p:xfrm>
          <a:off x="26321" y="692697"/>
          <a:ext cx="9010175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7975" y="4509121"/>
            <a:ext cx="325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           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4653136"/>
            <a:ext cx="21953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/>
              <a:t> +7  </a:t>
            </a:r>
            <a:r>
              <a:rPr lang="ru-RU" b="1" dirty="0" smtClean="0"/>
              <a:t>случаев</a:t>
            </a:r>
            <a:endParaRPr lang="ru-RU" b="1" dirty="0"/>
          </a:p>
        </p:txBody>
      </p:sp>
      <p:sp>
        <p:nvSpPr>
          <p:cNvPr id="21" name="Блок-схема: узел 20"/>
          <p:cNvSpPr/>
          <p:nvPr/>
        </p:nvSpPr>
        <p:spPr>
          <a:xfrm>
            <a:off x="1044605" y="4703402"/>
            <a:ext cx="511225" cy="432048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044605" y="4739953"/>
            <a:ext cx="511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+7</a:t>
            </a:r>
            <a:endParaRPr lang="ru-RU" sz="2400" b="1" dirty="0"/>
          </a:p>
        </p:txBody>
      </p:sp>
      <p:sp>
        <p:nvSpPr>
          <p:cNvPr id="24" name="Блок-схема: узел 23"/>
          <p:cNvSpPr/>
          <p:nvPr/>
        </p:nvSpPr>
        <p:spPr>
          <a:xfrm>
            <a:off x="3217808" y="3223757"/>
            <a:ext cx="511225" cy="508172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217808" y="3223757"/>
            <a:ext cx="5112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+6</a:t>
            </a:r>
          </a:p>
          <a:p>
            <a:endParaRPr lang="ru-RU" dirty="0"/>
          </a:p>
        </p:txBody>
      </p:sp>
      <p:sp>
        <p:nvSpPr>
          <p:cNvPr id="28" name="Блок-схема: узел 27"/>
          <p:cNvSpPr/>
          <p:nvPr/>
        </p:nvSpPr>
        <p:spPr>
          <a:xfrm>
            <a:off x="1044605" y="4690268"/>
            <a:ext cx="511225" cy="501799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971600" y="4739953"/>
            <a:ext cx="584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+7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532440" y="6381328"/>
            <a:ext cx="499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912759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Рост несчастных случаев на объектах </a:t>
            </a:r>
            <a:r>
              <a:rPr lang="ru-RU" dirty="0" err="1"/>
              <a:t>Ростехнадзора</a:t>
            </a:r>
            <a:endParaRPr lang="ru-RU" dirty="0"/>
          </a:p>
          <a:p>
            <a:pPr lvl="0"/>
            <a:r>
              <a:rPr lang="ru-RU" dirty="0"/>
              <a:t>(2023 г. -7; 2024 г.-13)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49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6321" y="692696"/>
            <a:ext cx="91176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8" descr="http://mtuf.ru/upload/information_system_296/5/4/6/item_5462/small_information_items_546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90" y="174095"/>
            <a:ext cx="369215" cy="338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174095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sz="1200" b="1" dirty="0">
                <a:solidFill>
                  <a:srgbClr val="0070C0"/>
                </a:solidFill>
              </a:rPr>
              <a:t>в Пермском крае</a:t>
            </a:r>
            <a:endParaRPr lang="ru-RU" sz="1200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460432" y="62733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296729" y="174095"/>
            <a:ext cx="55957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/>
              <a:t>Надзор</a:t>
            </a:r>
          </a:p>
        </p:txBody>
      </p:sp>
      <p:pic>
        <p:nvPicPr>
          <p:cNvPr id="16" name="Picture 11" descr="https://ruzaregion.ru/fotosnews/67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136420"/>
            <a:ext cx="633945" cy="47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 descr="https://prorisuem.ru/foto/5959/risunok_dumaiushchego_cheloveka_27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https://prorisuem.ru/foto/5959/risunok_dumaiushchego_cheloveka_27.webp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https://prorisuem.ru/foto/5959/risunok_dumaiushchego_cheloveka_27.webp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65175" y="912759"/>
            <a:ext cx="7911281" cy="860057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259632" y="1052736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Проведено </a:t>
            </a:r>
            <a:r>
              <a:rPr lang="ru-RU" sz="2000" b="1" dirty="0" smtClean="0"/>
              <a:t>104 </a:t>
            </a:r>
            <a:r>
              <a:rPr lang="ru-RU" sz="2000" b="1" dirty="0"/>
              <a:t>контрольных (надзорных) мероприятия, </a:t>
            </a:r>
          </a:p>
          <a:p>
            <a:pPr algn="ctr"/>
            <a:r>
              <a:rPr lang="ru-RU" sz="2000" b="1" dirty="0"/>
              <a:t>в </a:t>
            </a:r>
            <a:r>
              <a:rPr lang="ru-RU" sz="2000" b="1" dirty="0" err="1"/>
              <a:t>т.ч</a:t>
            </a:r>
            <a:r>
              <a:rPr lang="ru-RU" sz="2000" b="1" dirty="0"/>
              <a:t>. </a:t>
            </a:r>
            <a:r>
              <a:rPr lang="ru-RU" sz="2000" b="1" dirty="0" smtClean="0"/>
              <a:t>73 </a:t>
            </a:r>
            <a:r>
              <a:rPr lang="ru-RU" sz="2000" b="1" dirty="0"/>
              <a:t>по охране труда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188832" y="1799133"/>
            <a:ext cx="223801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2483768" y="1750871"/>
            <a:ext cx="95901" cy="6739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092280" y="1772816"/>
            <a:ext cx="496860" cy="5040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2636912"/>
            <a:ext cx="1691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1600" dirty="0"/>
              <a:t>28 плановых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75657" y="2636912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10 </a:t>
            </a:r>
            <a:r>
              <a:rPr lang="ru-RU" sz="1600" dirty="0"/>
              <a:t>незамедлительных в организациях высокого риска</a:t>
            </a:r>
          </a:p>
        </p:txBody>
      </p:sp>
      <p:sp>
        <p:nvSpPr>
          <p:cNvPr id="1024" name="TextBox 1023"/>
          <p:cNvSpPr txBox="1"/>
          <p:nvPr/>
        </p:nvSpPr>
        <p:spPr>
          <a:xfrm>
            <a:off x="3707904" y="2564904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35 </a:t>
            </a:r>
            <a:r>
              <a:rPr lang="ru-RU" sz="1600" dirty="0"/>
              <a:t>по требованию прокуратуры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 flipH="1">
            <a:off x="4139952" y="1810196"/>
            <a:ext cx="1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TextBox 1024"/>
          <p:cNvSpPr txBox="1"/>
          <p:nvPr/>
        </p:nvSpPr>
        <p:spPr>
          <a:xfrm>
            <a:off x="6804248" y="256490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29 </a:t>
            </a:r>
            <a:r>
              <a:rPr lang="ru-RU" sz="1600" dirty="0"/>
              <a:t>по индикаторам риска</a:t>
            </a:r>
          </a:p>
        </p:txBody>
      </p:sp>
      <p:sp>
        <p:nvSpPr>
          <p:cNvPr id="1029" name="TextBox 1028"/>
          <p:cNvSpPr txBox="1"/>
          <p:nvPr/>
        </p:nvSpPr>
        <p:spPr>
          <a:xfrm>
            <a:off x="146591" y="5013176"/>
            <a:ext cx="363332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Принятые меры:</a:t>
            </a:r>
          </a:p>
          <a:p>
            <a:r>
              <a:rPr lang="ru-RU" dirty="0" smtClean="0"/>
              <a:t>-</a:t>
            </a:r>
            <a:r>
              <a:rPr lang="ru-RU" b="1" dirty="0" smtClean="0">
                <a:solidFill>
                  <a:srgbClr val="C00000"/>
                </a:solidFill>
              </a:rPr>
              <a:t>95</a:t>
            </a:r>
            <a:r>
              <a:rPr lang="ru-RU" dirty="0" smtClean="0"/>
              <a:t> </a:t>
            </a:r>
            <a:r>
              <a:rPr lang="ru-RU" dirty="0"/>
              <a:t>предписаний об устранении нарушений, в </a:t>
            </a:r>
            <a:r>
              <a:rPr lang="ru-RU" dirty="0" err="1"/>
              <a:t>т.ч</a:t>
            </a:r>
            <a:r>
              <a:rPr lang="ru-RU" dirty="0"/>
              <a:t>. </a:t>
            </a:r>
            <a:r>
              <a:rPr lang="ru-RU" dirty="0" smtClean="0"/>
              <a:t>40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/>
              <a:t>по ОТ;</a:t>
            </a:r>
          </a:p>
          <a:p>
            <a:r>
              <a:rPr lang="ru-RU" dirty="0"/>
              <a:t>-запрещено </a:t>
            </a:r>
            <a:r>
              <a:rPr lang="ru-RU" b="1" dirty="0">
                <a:solidFill>
                  <a:srgbClr val="C00000"/>
                </a:solidFill>
              </a:rPr>
              <a:t>258</a:t>
            </a:r>
            <a:r>
              <a:rPr lang="ru-RU" b="1" dirty="0"/>
              <a:t> </a:t>
            </a:r>
            <a:r>
              <a:rPr lang="ru-RU" dirty="0"/>
              <a:t>СИЗ;</a:t>
            </a:r>
          </a:p>
          <a:p>
            <a:r>
              <a:rPr lang="ru-RU" dirty="0"/>
              <a:t>-отстранено </a:t>
            </a:r>
            <a:r>
              <a:rPr lang="ru-RU" b="1" dirty="0" smtClean="0">
                <a:solidFill>
                  <a:srgbClr val="C00000"/>
                </a:solidFill>
              </a:rPr>
              <a:t>311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/>
              <a:t>работников</a:t>
            </a:r>
          </a:p>
        </p:txBody>
      </p:sp>
      <p:sp>
        <p:nvSpPr>
          <p:cNvPr id="1031" name="TextBox 1030"/>
          <p:cNvSpPr txBox="1"/>
          <p:nvPr/>
        </p:nvSpPr>
        <p:spPr>
          <a:xfrm>
            <a:off x="4979029" y="5004049"/>
            <a:ext cx="412947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944 </a:t>
            </a:r>
            <a:r>
              <a:rPr lang="ru-RU" dirty="0"/>
              <a:t>виновных юридических и должностных лица привлечено </a:t>
            </a:r>
          </a:p>
          <a:p>
            <a:r>
              <a:rPr lang="ru-RU" dirty="0"/>
              <a:t>к административной ответственности, </a:t>
            </a:r>
          </a:p>
          <a:p>
            <a:r>
              <a:rPr lang="ru-RU" dirty="0"/>
              <a:t>в </a:t>
            </a:r>
            <a:r>
              <a:rPr lang="ru-RU" dirty="0" err="1"/>
              <a:t>т.ч</a:t>
            </a:r>
            <a:r>
              <a:rPr lang="ru-RU" b="1" dirty="0">
                <a:solidFill>
                  <a:srgbClr val="C00000"/>
                </a:solidFill>
              </a:rPr>
              <a:t>. </a:t>
            </a:r>
            <a:r>
              <a:rPr lang="ru-RU" sz="2800" b="1" dirty="0" smtClean="0">
                <a:solidFill>
                  <a:srgbClr val="C00000"/>
                </a:solidFill>
              </a:rPr>
              <a:t>511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/>
              <a:t>по ОТ</a:t>
            </a:r>
            <a:endParaRPr lang="ru-RU" sz="2800" b="1" dirty="0">
              <a:solidFill>
                <a:srgbClr val="C00000"/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5951774" y="1810196"/>
            <a:ext cx="1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92080" y="2437121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2 проверки по поручению Правительства РФ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07904" y="3789040"/>
            <a:ext cx="11521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0" b="1" dirty="0" smtClean="0">
                <a:solidFill>
                  <a:srgbClr val="C00000"/>
                </a:solidFill>
              </a:rPr>
              <a:t>!</a:t>
            </a:r>
            <a:endParaRPr lang="ru-RU" sz="20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34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6212" y="67824"/>
            <a:ext cx="34217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 в Пермском крае</a:t>
            </a:r>
            <a:endParaRPr lang="ru-RU" sz="1400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38763" y="128071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/>
              <a:t>Виды профилактических мероприятий</a:t>
            </a:r>
          </a:p>
        </p:txBody>
      </p:sp>
      <p:sp>
        <p:nvSpPr>
          <p:cNvPr id="9" name="AutoShape 10" descr="https://start-mybusiness.ru/wp-content/uploads/2018/12/5c3336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2" descr="https://start-mybusiness.ru/wp-content/uploads/2018/12/5c33361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4" descr="https://start-mybusiness.ru/wp-content/uploads/2018/12/5c333618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20" descr="https://start-mybusiness.ru/wp-content/uploads/2018/12/5c333618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2" descr="https://compuzilla.ru/wp-content/uploads/Komissija.jp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4" descr="https://compuzilla.ru/wp-content/uploads/Komissija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8604448" y="63093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6321" y="692696"/>
            <a:ext cx="91176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11" descr="https://ruzaregion.ru/fotosnews/6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136420"/>
            <a:ext cx="633945" cy="47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1877819410"/>
              </p:ext>
            </p:extLst>
          </p:nvPr>
        </p:nvGraphicFramePr>
        <p:xfrm>
          <a:off x="155575" y="868043"/>
          <a:ext cx="8835716" cy="5810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67905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6212" y="67824"/>
            <a:ext cx="34217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 в Пермском крае</a:t>
            </a:r>
            <a:endParaRPr lang="ru-RU" sz="1400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355976" y="11663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/>
              <a:t>Коммуникации с бизнесом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460432" y="63813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6321" y="692696"/>
            <a:ext cx="91176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1" descr="https://ruzaregion.ru/fotosnews/677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136420"/>
            <a:ext cx="633945" cy="47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676515353"/>
              </p:ext>
            </p:extLst>
          </p:nvPr>
        </p:nvGraphicFramePr>
        <p:xfrm>
          <a:off x="179512" y="868043"/>
          <a:ext cx="8784976" cy="5585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84248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6212" y="67824"/>
            <a:ext cx="34217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sz="1400" b="1" dirty="0">
                <a:solidFill>
                  <a:srgbClr val="0070C0"/>
                </a:solidFill>
              </a:rPr>
              <a:t> в Пермском крае</a:t>
            </a:r>
            <a:endParaRPr lang="ru-RU" sz="1400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67824"/>
            <a:ext cx="5148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/>
              <a:t>Сервисы «</a:t>
            </a:r>
            <a:r>
              <a:rPr lang="ru-RU" b="1" dirty="0" err="1"/>
              <a:t>Онлайнинспекция.рф</a:t>
            </a:r>
            <a:r>
              <a:rPr lang="ru-RU" b="1" dirty="0"/>
              <a:t>»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49673" y="6309320"/>
            <a:ext cx="794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   </a:t>
            </a:r>
            <a:r>
              <a:rPr lang="ru-RU" dirty="0" smtClean="0"/>
              <a:t>7</a:t>
            </a:r>
            <a:endParaRPr lang="ru-RU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8640959" cy="5985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6321" y="692696"/>
            <a:ext cx="91176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1" descr="https://ruzaregion.ru/fotosnews/67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136420"/>
            <a:ext cx="633945" cy="47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18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6321" y="692696"/>
            <a:ext cx="91176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8" descr="http://mtuf.ru/upload/information_system_296/5/4/6/item_5462/small_information_items_546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90" y="174095"/>
            <a:ext cx="369215" cy="338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174095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sz="1200" b="1" dirty="0">
                <a:solidFill>
                  <a:srgbClr val="0070C0"/>
                </a:solidFill>
              </a:rPr>
              <a:t>в Пермском крае</a:t>
            </a:r>
            <a:endParaRPr lang="ru-RU" sz="1200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460432" y="62733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436096" y="17409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/>
              <a:t>Индикаторы риска</a:t>
            </a:r>
          </a:p>
        </p:txBody>
      </p:sp>
      <p:pic>
        <p:nvPicPr>
          <p:cNvPr id="16" name="Picture 11" descr="https://ruzaregion.ru/fotosnews/67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136420"/>
            <a:ext cx="633945" cy="47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4032500290"/>
              </p:ext>
            </p:extLst>
          </p:nvPr>
        </p:nvGraphicFramePr>
        <p:xfrm>
          <a:off x="372692" y="1196752"/>
          <a:ext cx="8519788" cy="5076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195736" y="2780928"/>
            <a:ext cx="64807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0" dirty="0" smtClean="0"/>
              <a:t>Легкие несчастные случаи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3105030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26321" y="692696"/>
            <a:ext cx="911767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8" descr="http://mtuf.ru/upload/information_system_296/5/4/6/item_5462/small_information_items_546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90" y="174095"/>
            <a:ext cx="369215" cy="338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174095"/>
            <a:ext cx="2952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Государственная инспекция труда</a:t>
            </a:r>
          </a:p>
          <a:p>
            <a:r>
              <a:rPr lang="ru-RU" sz="1200" b="1" dirty="0">
                <a:solidFill>
                  <a:srgbClr val="0070C0"/>
                </a:solidFill>
              </a:rPr>
              <a:t>в Пермском крае</a:t>
            </a:r>
            <a:endParaRPr lang="ru-RU" sz="1200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460432" y="62733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5436096" y="17409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Травматизм 2025</a:t>
            </a:r>
            <a:endParaRPr lang="ru-RU" sz="2000" b="1" dirty="0"/>
          </a:p>
        </p:txBody>
      </p:sp>
      <p:pic>
        <p:nvPicPr>
          <p:cNvPr id="16" name="Picture 11" descr="https://ruzaregion.ru/fotosnews/67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63" b="98568" l="9961" r="89844">
                        <a14:backgroundMark x1="6641" y1="8073" x2="6641" y2="8073"/>
                        <a14:backgroundMark x1="13184" y1="67578" x2="13184" y2="67578"/>
                        <a14:backgroundMark x1="81641" y1="83333" x2="81641" y2="83333"/>
                        <a14:backgroundMark x1="92871" y1="38151" x2="92871" y2="38151"/>
                        <a14:backgroundMark x1="79883" y1="4688" x2="79883" y2="46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136420"/>
            <a:ext cx="633945" cy="47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944852"/>
              </p:ext>
            </p:extLst>
          </p:nvPr>
        </p:nvGraphicFramePr>
        <p:xfrm>
          <a:off x="331197" y="912759"/>
          <a:ext cx="8561283" cy="5545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28705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346</Words>
  <Application>Microsoft Office PowerPoint</Application>
  <PresentationFormat>Экран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Мерзлякова Екатерина</dc:creator>
  <cp:lastModifiedBy>Мерзлякова Екатерина</cp:lastModifiedBy>
  <cp:revision>132</cp:revision>
  <cp:lastPrinted>2024-12-11T10:02:41Z</cp:lastPrinted>
  <dcterms:created xsi:type="dcterms:W3CDTF">2024-02-12T05:47:04Z</dcterms:created>
  <dcterms:modified xsi:type="dcterms:W3CDTF">2025-03-14T04:17:28Z</dcterms:modified>
</cp:coreProperties>
</file>