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30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99E"/>
    <a:srgbClr val="2E559A"/>
    <a:srgbClr val="32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B1873-6311-4725-B1AC-1B003A8CAB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B2E492-5518-47B6-9FF3-4FFC70D90B8A}">
      <dgm:prSet phldrT="[Текст]"/>
      <dgm:spPr/>
      <dgm:t>
        <a:bodyPr/>
        <a:lstStyle/>
        <a:p>
          <a:r>
            <a:rPr lang="ru-RU" dirty="0" smtClean="0"/>
            <a:t>Перейдите на «</a:t>
          </a:r>
          <a:r>
            <a:rPr lang="ru-RU" dirty="0" err="1" smtClean="0"/>
            <a:t>Госуслуги</a:t>
          </a:r>
          <a:r>
            <a:rPr lang="ru-RU" dirty="0" smtClean="0"/>
            <a:t>» по адресу https://www.gosuslugi.ru/ и авторизуйтесь;</a:t>
          </a:r>
          <a:endParaRPr lang="ru-RU" dirty="0"/>
        </a:p>
      </dgm:t>
    </dgm:pt>
    <dgm:pt modelId="{D161AD53-3BDB-441F-BA3F-6A1319726E89}" type="parTrans" cxnId="{B3202925-8855-40EF-AFE5-DF2CF35BC532}">
      <dgm:prSet/>
      <dgm:spPr/>
      <dgm:t>
        <a:bodyPr/>
        <a:lstStyle/>
        <a:p>
          <a:endParaRPr lang="ru-RU"/>
        </a:p>
      </dgm:t>
    </dgm:pt>
    <dgm:pt modelId="{C88CA085-6F28-4B4B-AF0A-3C01151BD6F2}" type="sibTrans" cxnId="{B3202925-8855-40EF-AFE5-DF2CF35BC532}">
      <dgm:prSet/>
      <dgm:spPr/>
      <dgm:t>
        <a:bodyPr/>
        <a:lstStyle/>
        <a:p>
          <a:endParaRPr lang="ru-RU"/>
        </a:p>
      </dgm:t>
    </dgm:pt>
    <dgm:pt modelId="{161B9F0C-1AA5-4F03-AD13-D22FF7E19EB1}">
      <dgm:prSet phldrT="[Текст]"/>
      <dgm:spPr/>
      <dgm:t>
        <a:bodyPr/>
        <a:lstStyle/>
        <a:p>
          <a:r>
            <a:rPr lang="ru-RU" dirty="0" smtClean="0"/>
            <a:t>Нажмите на своё имя – оно указано в правом верхнем углу экрана. Во всплывающем меню выберите раздел «Профиль»; </a:t>
          </a:r>
          <a:endParaRPr lang="ru-RU" dirty="0"/>
        </a:p>
      </dgm:t>
    </dgm:pt>
    <dgm:pt modelId="{0EC14BB2-5D60-462E-B2EF-F1C65F10D3FC}" type="parTrans" cxnId="{254090C9-EDE0-4EB8-9D99-CCB7743A930F}">
      <dgm:prSet/>
      <dgm:spPr/>
      <dgm:t>
        <a:bodyPr/>
        <a:lstStyle/>
        <a:p>
          <a:endParaRPr lang="ru-RU"/>
        </a:p>
      </dgm:t>
    </dgm:pt>
    <dgm:pt modelId="{BAFD0DF4-4BEB-450D-8D3A-06F38774E9BC}" type="sibTrans" cxnId="{254090C9-EDE0-4EB8-9D99-CCB7743A930F}">
      <dgm:prSet/>
      <dgm:spPr/>
      <dgm:t>
        <a:bodyPr/>
        <a:lstStyle/>
        <a:p>
          <a:endParaRPr lang="ru-RU"/>
        </a:p>
      </dgm:t>
    </dgm:pt>
    <dgm:pt modelId="{DE619666-8F92-4C77-923A-D49EBEBEF73E}">
      <dgm:prSet phldrT="[Текст]"/>
      <dgm:spPr/>
      <dgm:t>
        <a:bodyPr/>
        <a:lstStyle/>
        <a:p>
          <a:r>
            <a:rPr lang="ru-RU" dirty="0" smtClean="0"/>
            <a:t>В открывшемся окне в подразделе «Учётная запись» будет указан уровень Вашей учётной записи. </a:t>
          </a:r>
          <a:endParaRPr lang="ru-RU" dirty="0"/>
        </a:p>
      </dgm:t>
    </dgm:pt>
    <dgm:pt modelId="{F4B40D6F-81A3-4A71-B61C-AAE971339C0D}" type="parTrans" cxnId="{94C2CD45-1921-4F1C-84C5-E34CF73FEC4A}">
      <dgm:prSet/>
      <dgm:spPr/>
      <dgm:t>
        <a:bodyPr/>
        <a:lstStyle/>
        <a:p>
          <a:endParaRPr lang="ru-RU"/>
        </a:p>
      </dgm:t>
    </dgm:pt>
    <dgm:pt modelId="{F9BA515A-966C-4A3E-A477-C7253BB30944}" type="sibTrans" cxnId="{94C2CD45-1921-4F1C-84C5-E34CF73FEC4A}">
      <dgm:prSet/>
      <dgm:spPr/>
      <dgm:t>
        <a:bodyPr/>
        <a:lstStyle/>
        <a:p>
          <a:endParaRPr lang="ru-RU"/>
        </a:p>
      </dgm:t>
    </dgm:pt>
    <dgm:pt modelId="{D4C6C7E1-9082-40B3-B65A-E00232157F16}" type="pres">
      <dgm:prSet presAssocID="{01AB1873-6311-4725-B1AC-1B003A8CAB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DD665B-B29F-4986-949D-F51E009CC08F}" type="pres">
      <dgm:prSet presAssocID="{01AB1873-6311-4725-B1AC-1B003A8CABB6}" presName="Name1" presStyleCnt="0"/>
      <dgm:spPr/>
    </dgm:pt>
    <dgm:pt modelId="{A9D6F1EC-1849-41A4-918C-8D6B4F69DA55}" type="pres">
      <dgm:prSet presAssocID="{01AB1873-6311-4725-B1AC-1B003A8CABB6}" presName="cycle" presStyleCnt="0"/>
      <dgm:spPr/>
    </dgm:pt>
    <dgm:pt modelId="{65E38213-86DC-492F-A4BD-1BCD489F43C1}" type="pres">
      <dgm:prSet presAssocID="{01AB1873-6311-4725-B1AC-1B003A8CABB6}" presName="srcNode" presStyleLbl="node1" presStyleIdx="0" presStyleCnt="3"/>
      <dgm:spPr/>
    </dgm:pt>
    <dgm:pt modelId="{78CC06C3-FBDE-4B58-AC45-71CC8DC3527F}" type="pres">
      <dgm:prSet presAssocID="{01AB1873-6311-4725-B1AC-1B003A8CABB6}" presName="conn" presStyleLbl="parChTrans1D2" presStyleIdx="0" presStyleCnt="1"/>
      <dgm:spPr/>
      <dgm:t>
        <a:bodyPr/>
        <a:lstStyle/>
        <a:p>
          <a:endParaRPr lang="ru-RU"/>
        </a:p>
      </dgm:t>
    </dgm:pt>
    <dgm:pt modelId="{DFC5F200-9DBE-4C9B-A1C7-FD60979305F1}" type="pres">
      <dgm:prSet presAssocID="{01AB1873-6311-4725-B1AC-1B003A8CABB6}" presName="extraNode" presStyleLbl="node1" presStyleIdx="0" presStyleCnt="3"/>
      <dgm:spPr/>
    </dgm:pt>
    <dgm:pt modelId="{61B0E1C2-F029-4DCA-9B6C-271C5A781C76}" type="pres">
      <dgm:prSet presAssocID="{01AB1873-6311-4725-B1AC-1B003A8CABB6}" presName="dstNode" presStyleLbl="node1" presStyleIdx="0" presStyleCnt="3"/>
      <dgm:spPr/>
    </dgm:pt>
    <dgm:pt modelId="{41A30E3B-9293-41BA-AE04-41F40FBD3289}" type="pres">
      <dgm:prSet presAssocID="{55B2E492-5518-47B6-9FF3-4FFC70D90B8A}" presName="text_1" presStyleLbl="node1" presStyleIdx="0" presStyleCnt="3" custScaleX="63992" custLinFactNeighborX="-16189" custLinFactNeighborY="-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E0473-2EA4-467C-BE05-10E3BD406276}" type="pres">
      <dgm:prSet presAssocID="{55B2E492-5518-47B6-9FF3-4FFC70D90B8A}" presName="accent_1" presStyleCnt="0"/>
      <dgm:spPr/>
    </dgm:pt>
    <dgm:pt modelId="{5FECFEE6-F867-43CA-ADFA-7A99A5397627}" type="pres">
      <dgm:prSet presAssocID="{55B2E492-5518-47B6-9FF3-4FFC70D90B8A}" presName="accentRepeatNode" presStyleLbl="solidFgAcc1" presStyleIdx="0" presStyleCnt="3" custLinFactNeighborX="-5520" custLinFactNeighborY="-624"/>
      <dgm:spPr/>
    </dgm:pt>
    <dgm:pt modelId="{523619B9-F34D-4AFE-B357-E5BFF82DBE67}" type="pres">
      <dgm:prSet presAssocID="{161B9F0C-1AA5-4F03-AD13-D22FF7E19E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61D5A-D643-4773-8FCF-3F8B2470511A}" type="pres">
      <dgm:prSet presAssocID="{161B9F0C-1AA5-4F03-AD13-D22FF7E19EB1}" presName="accent_2" presStyleCnt="0"/>
      <dgm:spPr/>
    </dgm:pt>
    <dgm:pt modelId="{DE3F5130-E41D-4E5E-8582-A616282A8421}" type="pres">
      <dgm:prSet presAssocID="{161B9F0C-1AA5-4F03-AD13-D22FF7E19EB1}" presName="accentRepeatNode" presStyleLbl="solidFgAcc1" presStyleIdx="1" presStyleCnt="3" custLinFactNeighborX="-5520" custLinFactNeighborY="-624"/>
      <dgm:spPr/>
    </dgm:pt>
    <dgm:pt modelId="{59645796-B5D9-4B67-B91C-2BE8F132A71E}" type="pres">
      <dgm:prSet presAssocID="{DE619666-8F92-4C77-923A-D49EBEBEF73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0BF04-11D0-4FF2-B260-DEEE2DF19798}" type="pres">
      <dgm:prSet presAssocID="{DE619666-8F92-4C77-923A-D49EBEBEF73E}" presName="accent_3" presStyleCnt="0"/>
      <dgm:spPr/>
    </dgm:pt>
    <dgm:pt modelId="{4C82D3E4-3028-42B3-BAC4-252913967461}" type="pres">
      <dgm:prSet presAssocID="{DE619666-8F92-4C77-923A-D49EBEBEF73E}" presName="accentRepeatNode" presStyleLbl="solidFgAcc1" presStyleIdx="2" presStyleCnt="3" custLinFactNeighborX="-5520" custLinFactNeighborY="-624"/>
      <dgm:spPr/>
    </dgm:pt>
  </dgm:ptLst>
  <dgm:cxnLst>
    <dgm:cxn modelId="{254090C9-EDE0-4EB8-9D99-CCB7743A930F}" srcId="{01AB1873-6311-4725-B1AC-1B003A8CABB6}" destId="{161B9F0C-1AA5-4F03-AD13-D22FF7E19EB1}" srcOrd="1" destOrd="0" parTransId="{0EC14BB2-5D60-462E-B2EF-F1C65F10D3FC}" sibTransId="{BAFD0DF4-4BEB-450D-8D3A-06F38774E9BC}"/>
    <dgm:cxn modelId="{DDEDB314-E84A-488D-B715-87C9C80E9BEC}" type="presOf" srcId="{01AB1873-6311-4725-B1AC-1B003A8CABB6}" destId="{D4C6C7E1-9082-40B3-B65A-E00232157F16}" srcOrd="0" destOrd="0" presId="urn:microsoft.com/office/officeart/2008/layout/VerticalCurvedList"/>
    <dgm:cxn modelId="{31B58315-A0A6-42F0-A319-04A9B2327D18}" type="presOf" srcId="{161B9F0C-1AA5-4F03-AD13-D22FF7E19EB1}" destId="{523619B9-F34D-4AFE-B357-E5BFF82DBE67}" srcOrd="0" destOrd="0" presId="urn:microsoft.com/office/officeart/2008/layout/VerticalCurvedList"/>
    <dgm:cxn modelId="{2CDC1A2F-C58E-4A74-8496-CDAD82E36ED1}" type="presOf" srcId="{DE619666-8F92-4C77-923A-D49EBEBEF73E}" destId="{59645796-B5D9-4B67-B91C-2BE8F132A71E}" srcOrd="0" destOrd="0" presId="urn:microsoft.com/office/officeart/2008/layout/VerticalCurvedList"/>
    <dgm:cxn modelId="{94C2CD45-1921-4F1C-84C5-E34CF73FEC4A}" srcId="{01AB1873-6311-4725-B1AC-1B003A8CABB6}" destId="{DE619666-8F92-4C77-923A-D49EBEBEF73E}" srcOrd="2" destOrd="0" parTransId="{F4B40D6F-81A3-4A71-B61C-AAE971339C0D}" sibTransId="{F9BA515A-966C-4A3E-A477-C7253BB30944}"/>
    <dgm:cxn modelId="{B3202925-8855-40EF-AFE5-DF2CF35BC532}" srcId="{01AB1873-6311-4725-B1AC-1B003A8CABB6}" destId="{55B2E492-5518-47B6-9FF3-4FFC70D90B8A}" srcOrd="0" destOrd="0" parTransId="{D161AD53-3BDB-441F-BA3F-6A1319726E89}" sibTransId="{C88CA085-6F28-4B4B-AF0A-3C01151BD6F2}"/>
    <dgm:cxn modelId="{CD4D8422-1898-4738-8FA0-1610F7A36652}" type="presOf" srcId="{C88CA085-6F28-4B4B-AF0A-3C01151BD6F2}" destId="{78CC06C3-FBDE-4B58-AC45-71CC8DC3527F}" srcOrd="0" destOrd="0" presId="urn:microsoft.com/office/officeart/2008/layout/VerticalCurvedList"/>
    <dgm:cxn modelId="{88A1A4F3-2351-48E0-8049-FB8FAAEDE82B}" type="presOf" srcId="{55B2E492-5518-47B6-9FF3-4FFC70D90B8A}" destId="{41A30E3B-9293-41BA-AE04-41F40FBD3289}" srcOrd="0" destOrd="0" presId="urn:microsoft.com/office/officeart/2008/layout/VerticalCurvedList"/>
    <dgm:cxn modelId="{C95B2677-7058-4ADC-9ABB-92DDA3A4D811}" type="presParOf" srcId="{D4C6C7E1-9082-40B3-B65A-E00232157F16}" destId="{CFDD665B-B29F-4986-949D-F51E009CC08F}" srcOrd="0" destOrd="0" presId="urn:microsoft.com/office/officeart/2008/layout/VerticalCurvedList"/>
    <dgm:cxn modelId="{4787EB10-D9C4-40EA-9E68-87145F2E17CE}" type="presParOf" srcId="{CFDD665B-B29F-4986-949D-F51E009CC08F}" destId="{A9D6F1EC-1849-41A4-918C-8D6B4F69DA55}" srcOrd="0" destOrd="0" presId="urn:microsoft.com/office/officeart/2008/layout/VerticalCurvedList"/>
    <dgm:cxn modelId="{71A8D10C-1BB7-4954-8291-AAAEE26373B7}" type="presParOf" srcId="{A9D6F1EC-1849-41A4-918C-8D6B4F69DA55}" destId="{65E38213-86DC-492F-A4BD-1BCD489F43C1}" srcOrd="0" destOrd="0" presId="urn:microsoft.com/office/officeart/2008/layout/VerticalCurvedList"/>
    <dgm:cxn modelId="{3BCF3B71-49BB-4BB2-903D-84C891268AF9}" type="presParOf" srcId="{A9D6F1EC-1849-41A4-918C-8D6B4F69DA55}" destId="{78CC06C3-FBDE-4B58-AC45-71CC8DC3527F}" srcOrd="1" destOrd="0" presId="urn:microsoft.com/office/officeart/2008/layout/VerticalCurvedList"/>
    <dgm:cxn modelId="{6E18B49D-E8C4-497C-9E38-C28ED7409824}" type="presParOf" srcId="{A9D6F1EC-1849-41A4-918C-8D6B4F69DA55}" destId="{DFC5F200-9DBE-4C9B-A1C7-FD60979305F1}" srcOrd="2" destOrd="0" presId="urn:microsoft.com/office/officeart/2008/layout/VerticalCurvedList"/>
    <dgm:cxn modelId="{43768680-8667-4A2E-9815-A1878BCA6BCF}" type="presParOf" srcId="{A9D6F1EC-1849-41A4-918C-8D6B4F69DA55}" destId="{61B0E1C2-F029-4DCA-9B6C-271C5A781C76}" srcOrd="3" destOrd="0" presId="urn:microsoft.com/office/officeart/2008/layout/VerticalCurvedList"/>
    <dgm:cxn modelId="{7A348B09-B284-420B-B106-B5B8042B93E8}" type="presParOf" srcId="{CFDD665B-B29F-4986-949D-F51E009CC08F}" destId="{41A30E3B-9293-41BA-AE04-41F40FBD3289}" srcOrd="1" destOrd="0" presId="urn:microsoft.com/office/officeart/2008/layout/VerticalCurvedList"/>
    <dgm:cxn modelId="{82CA8204-E79C-41D9-A6D7-A35E7BF45B98}" type="presParOf" srcId="{CFDD665B-B29F-4986-949D-F51E009CC08F}" destId="{FF1E0473-2EA4-467C-BE05-10E3BD406276}" srcOrd="2" destOrd="0" presId="urn:microsoft.com/office/officeart/2008/layout/VerticalCurvedList"/>
    <dgm:cxn modelId="{99374E22-DE82-4ABD-B364-F5846C9D077E}" type="presParOf" srcId="{FF1E0473-2EA4-467C-BE05-10E3BD406276}" destId="{5FECFEE6-F867-43CA-ADFA-7A99A5397627}" srcOrd="0" destOrd="0" presId="urn:microsoft.com/office/officeart/2008/layout/VerticalCurvedList"/>
    <dgm:cxn modelId="{91A5E81E-82F4-4AAA-84D5-588D036163DB}" type="presParOf" srcId="{CFDD665B-B29F-4986-949D-F51E009CC08F}" destId="{523619B9-F34D-4AFE-B357-E5BFF82DBE67}" srcOrd="3" destOrd="0" presId="urn:microsoft.com/office/officeart/2008/layout/VerticalCurvedList"/>
    <dgm:cxn modelId="{64E06156-FD62-4234-A7D6-D9D9F5693738}" type="presParOf" srcId="{CFDD665B-B29F-4986-949D-F51E009CC08F}" destId="{7B561D5A-D643-4773-8FCF-3F8B2470511A}" srcOrd="4" destOrd="0" presId="urn:microsoft.com/office/officeart/2008/layout/VerticalCurvedList"/>
    <dgm:cxn modelId="{799C4E36-3196-4457-9A87-65BCE1A1E65B}" type="presParOf" srcId="{7B561D5A-D643-4773-8FCF-3F8B2470511A}" destId="{DE3F5130-E41D-4E5E-8582-A616282A8421}" srcOrd="0" destOrd="0" presId="urn:microsoft.com/office/officeart/2008/layout/VerticalCurvedList"/>
    <dgm:cxn modelId="{29B7CAA7-4561-49DA-8841-972ABDA5786C}" type="presParOf" srcId="{CFDD665B-B29F-4986-949D-F51E009CC08F}" destId="{59645796-B5D9-4B67-B91C-2BE8F132A71E}" srcOrd="5" destOrd="0" presId="urn:microsoft.com/office/officeart/2008/layout/VerticalCurvedList"/>
    <dgm:cxn modelId="{B3C959E3-3638-4C7F-A418-721B0FD166EF}" type="presParOf" srcId="{CFDD665B-B29F-4986-949D-F51E009CC08F}" destId="{B570BF04-11D0-4FF2-B260-DEEE2DF19798}" srcOrd="6" destOrd="0" presId="urn:microsoft.com/office/officeart/2008/layout/VerticalCurvedList"/>
    <dgm:cxn modelId="{8530FCF4-625E-43FF-91F0-5D4DD883BD09}" type="presParOf" srcId="{B570BF04-11D0-4FF2-B260-DEEE2DF19798}" destId="{4C82D3E4-3028-42B3-BAC4-25291396746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F6680-90AD-40D2-BEEF-CC3325B546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995233-F930-4CA7-B292-CD754FDEB6DC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>
              <a:latin typeface="Oswald" panose="020B0604020202020204"/>
            </a:rPr>
            <a:t>Перейдите на </a:t>
          </a:r>
          <a:r>
            <a:rPr lang="ru-RU" dirty="0" err="1" smtClean="0">
              <a:latin typeface="Oswald" panose="020B0604020202020204"/>
            </a:rPr>
            <a:t>Госуслуги</a:t>
          </a:r>
          <a:r>
            <a:rPr lang="ru-RU" dirty="0" smtClean="0">
              <a:latin typeface="Oswald" panose="020B0604020202020204"/>
            </a:rPr>
            <a:t> </a:t>
          </a:r>
        </a:p>
        <a:p>
          <a:pPr>
            <a:spcAft>
              <a:spcPts val="0"/>
            </a:spcAft>
          </a:pPr>
          <a:r>
            <a:rPr lang="ru-RU" dirty="0" smtClean="0">
              <a:latin typeface="Oswald" panose="020B0604020202020204"/>
            </a:rPr>
            <a:t>по адресу </a:t>
          </a:r>
          <a:r>
            <a:rPr lang="en-US" dirty="0" smtClean="0">
              <a:latin typeface="Oswald" panose="020B0604020202020204"/>
            </a:rPr>
            <a:t>https</a:t>
          </a:r>
          <a:r>
            <a:rPr lang="ru-RU" dirty="0" smtClean="0">
              <a:latin typeface="Oswald" panose="020B0604020202020204"/>
            </a:rPr>
            <a:t>://</a:t>
          </a:r>
          <a:r>
            <a:rPr lang="en-US" dirty="0" smtClean="0">
              <a:latin typeface="Oswald" panose="020B0604020202020204"/>
            </a:rPr>
            <a:t>www</a:t>
          </a:r>
          <a:r>
            <a:rPr lang="ru-RU" dirty="0" smtClean="0">
              <a:latin typeface="Oswald" panose="020B0604020202020204"/>
            </a:rPr>
            <a:t>.</a:t>
          </a:r>
          <a:r>
            <a:rPr lang="en-US" dirty="0" err="1" smtClean="0">
              <a:latin typeface="Oswald" panose="020B0604020202020204"/>
            </a:rPr>
            <a:t>gosuslugi</a:t>
          </a:r>
          <a:r>
            <a:rPr lang="ru-RU" dirty="0" smtClean="0">
              <a:latin typeface="Oswald" panose="020B0604020202020204"/>
            </a:rPr>
            <a:t>.</a:t>
          </a:r>
          <a:r>
            <a:rPr lang="en-US" dirty="0" err="1" smtClean="0">
              <a:latin typeface="Oswald" panose="020B0604020202020204"/>
            </a:rPr>
            <a:t>ru</a:t>
          </a:r>
          <a:r>
            <a:rPr lang="ru-RU" dirty="0" smtClean="0">
              <a:latin typeface="Oswald" panose="020B0604020202020204"/>
            </a:rPr>
            <a:t>/ </a:t>
          </a:r>
        </a:p>
        <a:p>
          <a:pPr>
            <a:spcAft>
              <a:spcPts val="0"/>
            </a:spcAft>
          </a:pPr>
          <a:r>
            <a:rPr lang="ru-RU" dirty="0" smtClean="0">
              <a:latin typeface="Oswald" panose="020B0604020202020204"/>
            </a:rPr>
            <a:t>и авторизуйтесь;</a:t>
          </a:r>
          <a:endParaRPr lang="ru-RU" dirty="0">
            <a:latin typeface="Oswald" panose="020B0604020202020204"/>
          </a:endParaRPr>
        </a:p>
      </dgm:t>
    </dgm:pt>
    <dgm:pt modelId="{8665D8C6-767D-4676-BED6-4512CEAF7BCB}" type="parTrans" cxnId="{04041CB7-BE2D-4360-8E88-9F945E8DA9FF}">
      <dgm:prSet/>
      <dgm:spPr/>
      <dgm:t>
        <a:bodyPr/>
        <a:lstStyle/>
        <a:p>
          <a:endParaRPr lang="ru-RU"/>
        </a:p>
      </dgm:t>
    </dgm:pt>
    <dgm:pt modelId="{7624FD7A-5985-43AF-B578-9D50516104D5}" type="sibTrans" cxnId="{04041CB7-BE2D-4360-8E88-9F945E8DA9FF}">
      <dgm:prSet/>
      <dgm:spPr/>
      <dgm:t>
        <a:bodyPr/>
        <a:lstStyle/>
        <a:p>
          <a:endParaRPr lang="ru-RU"/>
        </a:p>
      </dgm:t>
    </dgm:pt>
    <dgm:pt modelId="{0B3F8161-3521-44B3-8D2A-5037EDB30D3F}">
      <dgm:prSet phldrT="[Текст]"/>
      <dgm:spPr/>
      <dgm:t>
        <a:bodyPr/>
        <a:lstStyle/>
        <a:p>
          <a:r>
            <a:rPr lang="ru-RU" dirty="0" smtClean="0">
              <a:latin typeface="Oswald" panose="020B0604020202020204"/>
            </a:rPr>
            <a:t>После авторизации прокрутите главную страницу вниз до раздела «Важное и полезное». </a:t>
          </a:r>
          <a:endParaRPr lang="ru-RU" dirty="0">
            <a:latin typeface="Oswald" panose="020B0604020202020204"/>
          </a:endParaRPr>
        </a:p>
      </dgm:t>
    </dgm:pt>
    <dgm:pt modelId="{430FD1BA-9720-45E1-9AE1-9324D9399DCB}" type="parTrans" cxnId="{E20233FD-B5FD-401E-BED0-92BCAFF36FB1}">
      <dgm:prSet/>
      <dgm:spPr/>
      <dgm:t>
        <a:bodyPr/>
        <a:lstStyle/>
        <a:p>
          <a:endParaRPr lang="ru-RU"/>
        </a:p>
      </dgm:t>
    </dgm:pt>
    <dgm:pt modelId="{CC4F03CB-6CC2-4587-882A-6F0BF1933A98}" type="sibTrans" cxnId="{E20233FD-B5FD-401E-BED0-92BCAFF36FB1}">
      <dgm:prSet/>
      <dgm:spPr/>
      <dgm:t>
        <a:bodyPr/>
        <a:lstStyle/>
        <a:p>
          <a:endParaRPr lang="ru-RU"/>
        </a:p>
      </dgm:t>
    </dgm:pt>
    <dgm:pt modelId="{C6AFFA26-7D44-4840-AD2D-C4E5A4378AD0}" type="pres">
      <dgm:prSet presAssocID="{58BF6680-90AD-40D2-BEEF-CC3325B546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886A54-3893-47AA-A570-265559476AEB}" type="pres">
      <dgm:prSet presAssocID="{58BF6680-90AD-40D2-BEEF-CC3325B546D3}" presName="Name1" presStyleCnt="0"/>
      <dgm:spPr/>
    </dgm:pt>
    <dgm:pt modelId="{D13D735F-7470-418F-8288-39A63BE0DCC1}" type="pres">
      <dgm:prSet presAssocID="{58BF6680-90AD-40D2-BEEF-CC3325B546D3}" presName="cycle" presStyleCnt="0"/>
      <dgm:spPr/>
    </dgm:pt>
    <dgm:pt modelId="{E6412C9F-01B6-4DC3-9B2E-73AC4B01235C}" type="pres">
      <dgm:prSet presAssocID="{58BF6680-90AD-40D2-BEEF-CC3325B546D3}" presName="srcNode" presStyleLbl="node1" presStyleIdx="0" presStyleCnt="2"/>
      <dgm:spPr/>
    </dgm:pt>
    <dgm:pt modelId="{184D7C57-8F5A-4A3E-9345-E8F7ACFC256E}" type="pres">
      <dgm:prSet presAssocID="{58BF6680-90AD-40D2-BEEF-CC3325B546D3}" presName="conn" presStyleLbl="parChTrans1D2" presStyleIdx="0" presStyleCnt="1"/>
      <dgm:spPr/>
      <dgm:t>
        <a:bodyPr/>
        <a:lstStyle/>
        <a:p>
          <a:endParaRPr lang="ru-RU"/>
        </a:p>
      </dgm:t>
    </dgm:pt>
    <dgm:pt modelId="{FDD75A7B-ADBA-4F22-B169-9244B84107C1}" type="pres">
      <dgm:prSet presAssocID="{58BF6680-90AD-40D2-BEEF-CC3325B546D3}" presName="extraNode" presStyleLbl="node1" presStyleIdx="0" presStyleCnt="2"/>
      <dgm:spPr/>
    </dgm:pt>
    <dgm:pt modelId="{EE55A376-D916-4B34-AA53-53967450E94F}" type="pres">
      <dgm:prSet presAssocID="{58BF6680-90AD-40D2-BEEF-CC3325B546D3}" presName="dstNode" presStyleLbl="node1" presStyleIdx="0" presStyleCnt="2"/>
      <dgm:spPr/>
    </dgm:pt>
    <dgm:pt modelId="{5B9BB633-0524-4122-A0A8-55700EF72CEE}" type="pres">
      <dgm:prSet presAssocID="{2F995233-F930-4CA7-B292-CD754FDEB6DC}" presName="text_1" presStyleLbl="node1" presStyleIdx="0" presStyleCnt="2" custScaleX="78527" custScaleY="117677" custLinFactNeighborX="-10498" custLinFactNeighborY="-3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31949-B4B7-4E33-83D2-7AC6D6EEA4EC}" type="pres">
      <dgm:prSet presAssocID="{2F995233-F930-4CA7-B292-CD754FDEB6DC}" presName="accent_1" presStyleCnt="0"/>
      <dgm:spPr/>
    </dgm:pt>
    <dgm:pt modelId="{58C5496E-23DB-49AE-B909-FCCA1D9FE1BC}" type="pres">
      <dgm:prSet presAssocID="{2F995233-F930-4CA7-B292-CD754FDEB6DC}" presName="accentRepeatNode" presStyleLbl="solidFgAcc1" presStyleIdx="0" presStyleCnt="2"/>
      <dgm:spPr/>
    </dgm:pt>
    <dgm:pt modelId="{F2A0F94F-38F0-44A4-A636-851E77BCB731}" type="pres">
      <dgm:prSet presAssocID="{0B3F8161-3521-44B3-8D2A-5037EDB30D3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3950B-9489-40B5-B568-91410B6955AA}" type="pres">
      <dgm:prSet presAssocID="{0B3F8161-3521-44B3-8D2A-5037EDB30D3F}" presName="accent_2" presStyleCnt="0"/>
      <dgm:spPr/>
    </dgm:pt>
    <dgm:pt modelId="{1D6B58CC-DA73-42FB-949B-7CB0D21E1D74}" type="pres">
      <dgm:prSet presAssocID="{0B3F8161-3521-44B3-8D2A-5037EDB30D3F}" presName="accentRepeatNode" presStyleLbl="solidFgAcc1" presStyleIdx="1" presStyleCnt="2"/>
      <dgm:spPr/>
    </dgm:pt>
  </dgm:ptLst>
  <dgm:cxnLst>
    <dgm:cxn modelId="{89EB42CE-D145-4ABC-A4A1-6A1C7D32DD06}" type="presOf" srcId="{58BF6680-90AD-40D2-BEEF-CC3325B546D3}" destId="{C6AFFA26-7D44-4840-AD2D-C4E5A4378AD0}" srcOrd="0" destOrd="0" presId="urn:microsoft.com/office/officeart/2008/layout/VerticalCurvedList"/>
    <dgm:cxn modelId="{89CAA850-EC1E-4505-8518-09E631AEEBBB}" type="presOf" srcId="{2F995233-F930-4CA7-B292-CD754FDEB6DC}" destId="{5B9BB633-0524-4122-A0A8-55700EF72CEE}" srcOrd="0" destOrd="0" presId="urn:microsoft.com/office/officeart/2008/layout/VerticalCurvedList"/>
    <dgm:cxn modelId="{71E8DA04-4D12-4455-858D-6965C0139440}" type="presOf" srcId="{7624FD7A-5985-43AF-B578-9D50516104D5}" destId="{184D7C57-8F5A-4A3E-9345-E8F7ACFC256E}" srcOrd="0" destOrd="0" presId="urn:microsoft.com/office/officeart/2008/layout/VerticalCurvedList"/>
    <dgm:cxn modelId="{04041CB7-BE2D-4360-8E88-9F945E8DA9FF}" srcId="{58BF6680-90AD-40D2-BEEF-CC3325B546D3}" destId="{2F995233-F930-4CA7-B292-CD754FDEB6DC}" srcOrd="0" destOrd="0" parTransId="{8665D8C6-767D-4676-BED6-4512CEAF7BCB}" sibTransId="{7624FD7A-5985-43AF-B578-9D50516104D5}"/>
    <dgm:cxn modelId="{9A34A1FF-38CD-42AE-99B5-0DE5B858808B}" type="presOf" srcId="{0B3F8161-3521-44B3-8D2A-5037EDB30D3F}" destId="{F2A0F94F-38F0-44A4-A636-851E77BCB731}" srcOrd="0" destOrd="0" presId="urn:microsoft.com/office/officeart/2008/layout/VerticalCurvedList"/>
    <dgm:cxn modelId="{E20233FD-B5FD-401E-BED0-92BCAFF36FB1}" srcId="{58BF6680-90AD-40D2-BEEF-CC3325B546D3}" destId="{0B3F8161-3521-44B3-8D2A-5037EDB30D3F}" srcOrd="1" destOrd="0" parTransId="{430FD1BA-9720-45E1-9AE1-9324D9399DCB}" sibTransId="{CC4F03CB-6CC2-4587-882A-6F0BF1933A98}"/>
    <dgm:cxn modelId="{F62B47F1-01FD-471F-9729-DCDAA6086262}" type="presParOf" srcId="{C6AFFA26-7D44-4840-AD2D-C4E5A4378AD0}" destId="{90886A54-3893-47AA-A570-265559476AEB}" srcOrd="0" destOrd="0" presId="urn:microsoft.com/office/officeart/2008/layout/VerticalCurvedList"/>
    <dgm:cxn modelId="{AF5D82EC-06A6-4568-83A5-55EDE73FC959}" type="presParOf" srcId="{90886A54-3893-47AA-A570-265559476AEB}" destId="{D13D735F-7470-418F-8288-39A63BE0DCC1}" srcOrd="0" destOrd="0" presId="urn:microsoft.com/office/officeart/2008/layout/VerticalCurvedList"/>
    <dgm:cxn modelId="{8B8F076D-A013-452B-B415-30393ED45A92}" type="presParOf" srcId="{D13D735F-7470-418F-8288-39A63BE0DCC1}" destId="{E6412C9F-01B6-4DC3-9B2E-73AC4B01235C}" srcOrd="0" destOrd="0" presId="urn:microsoft.com/office/officeart/2008/layout/VerticalCurvedList"/>
    <dgm:cxn modelId="{0A8546D2-4681-41E4-B507-BACED2C68257}" type="presParOf" srcId="{D13D735F-7470-418F-8288-39A63BE0DCC1}" destId="{184D7C57-8F5A-4A3E-9345-E8F7ACFC256E}" srcOrd="1" destOrd="0" presId="urn:microsoft.com/office/officeart/2008/layout/VerticalCurvedList"/>
    <dgm:cxn modelId="{44DB48E5-9243-4864-9CA8-E40B4BB27442}" type="presParOf" srcId="{D13D735F-7470-418F-8288-39A63BE0DCC1}" destId="{FDD75A7B-ADBA-4F22-B169-9244B84107C1}" srcOrd="2" destOrd="0" presId="urn:microsoft.com/office/officeart/2008/layout/VerticalCurvedList"/>
    <dgm:cxn modelId="{E3219504-943E-4A80-9B5F-76850E6B8F9B}" type="presParOf" srcId="{D13D735F-7470-418F-8288-39A63BE0DCC1}" destId="{EE55A376-D916-4B34-AA53-53967450E94F}" srcOrd="3" destOrd="0" presId="urn:microsoft.com/office/officeart/2008/layout/VerticalCurvedList"/>
    <dgm:cxn modelId="{E8776D0B-1E8C-47E4-98D0-B1DF7C55EA65}" type="presParOf" srcId="{90886A54-3893-47AA-A570-265559476AEB}" destId="{5B9BB633-0524-4122-A0A8-55700EF72CEE}" srcOrd="1" destOrd="0" presId="urn:microsoft.com/office/officeart/2008/layout/VerticalCurvedList"/>
    <dgm:cxn modelId="{10CF91A7-4619-4C4E-BCCA-9FD365C6EB0E}" type="presParOf" srcId="{90886A54-3893-47AA-A570-265559476AEB}" destId="{C3A31949-B4B7-4E33-83D2-7AC6D6EEA4EC}" srcOrd="2" destOrd="0" presId="urn:microsoft.com/office/officeart/2008/layout/VerticalCurvedList"/>
    <dgm:cxn modelId="{D689DDFE-E0D1-4E01-B275-5D8DBC012296}" type="presParOf" srcId="{C3A31949-B4B7-4E33-83D2-7AC6D6EEA4EC}" destId="{58C5496E-23DB-49AE-B909-FCCA1D9FE1BC}" srcOrd="0" destOrd="0" presId="urn:microsoft.com/office/officeart/2008/layout/VerticalCurvedList"/>
    <dgm:cxn modelId="{012323E7-4178-494F-9B49-D7443102F154}" type="presParOf" srcId="{90886A54-3893-47AA-A570-265559476AEB}" destId="{F2A0F94F-38F0-44A4-A636-851E77BCB731}" srcOrd="3" destOrd="0" presId="urn:microsoft.com/office/officeart/2008/layout/VerticalCurvedList"/>
    <dgm:cxn modelId="{FAC15C34-4AD8-4DCA-94B9-529DFC168D19}" type="presParOf" srcId="{90886A54-3893-47AA-A570-265559476AEB}" destId="{7023950B-9489-40B5-B568-91410B6955AA}" srcOrd="4" destOrd="0" presId="urn:microsoft.com/office/officeart/2008/layout/VerticalCurvedList"/>
    <dgm:cxn modelId="{B68ED9D4-A731-411B-BA64-D347D219A3A9}" type="presParOf" srcId="{7023950B-9489-40B5-B568-91410B6955AA}" destId="{1D6B58CC-DA73-42FB-949B-7CB0D21E1D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BEACD-4E98-4070-8976-3F1E9C19E25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2B6D12-1693-476B-8058-69F768D28EC0}">
      <dgm:prSet phldrT="[Текст]"/>
      <dgm:spPr/>
      <dgm:t>
        <a:bodyPr/>
        <a:lstStyle/>
        <a:p>
          <a:r>
            <a:rPr lang="ru-RU" dirty="0" smtClean="0"/>
            <a:t>Войдите в свой профиль на «</a:t>
          </a:r>
          <a:r>
            <a:rPr lang="ru-RU" dirty="0" err="1" smtClean="0"/>
            <a:t>Госуслугах</a:t>
          </a:r>
          <a:r>
            <a:rPr lang="ru-RU" dirty="0" smtClean="0"/>
            <a:t>»; </a:t>
          </a:r>
          <a:endParaRPr lang="ru-RU" dirty="0"/>
        </a:p>
      </dgm:t>
    </dgm:pt>
    <dgm:pt modelId="{AD1C2693-4203-41EE-8EC0-20F64673F347}" type="parTrans" cxnId="{1B8AC113-21DA-47E2-8BD3-894A3EF1A843}">
      <dgm:prSet/>
      <dgm:spPr/>
      <dgm:t>
        <a:bodyPr/>
        <a:lstStyle/>
        <a:p>
          <a:endParaRPr lang="ru-RU"/>
        </a:p>
      </dgm:t>
    </dgm:pt>
    <dgm:pt modelId="{EB54A145-C677-4B44-B03C-DF5F6DF9D6D9}" type="sibTrans" cxnId="{1B8AC113-21DA-47E2-8BD3-894A3EF1A843}">
      <dgm:prSet/>
      <dgm:spPr/>
      <dgm:t>
        <a:bodyPr/>
        <a:lstStyle/>
        <a:p>
          <a:endParaRPr lang="ru-RU"/>
        </a:p>
      </dgm:t>
    </dgm:pt>
    <dgm:pt modelId="{5895C841-CCE3-4253-B7B2-4E9D2A129509}">
      <dgm:prSet phldrT="[Текст]"/>
      <dgm:spPr/>
      <dgm:t>
        <a:bodyPr/>
        <a:lstStyle/>
        <a:p>
          <a:r>
            <a:rPr lang="ru-RU" dirty="0" smtClean="0"/>
            <a:t>Нажмите на вкладку «Документы и данные» и отредактируйте свои персональные данные</a:t>
          </a:r>
          <a:endParaRPr lang="ru-RU" dirty="0"/>
        </a:p>
      </dgm:t>
    </dgm:pt>
    <dgm:pt modelId="{405CF618-19B1-4F17-8F09-C7BB687EDE7E}" type="parTrans" cxnId="{F7F3B3DD-FA4C-464C-893C-C8523C108A93}">
      <dgm:prSet/>
      <dgm:spPr/>
      <dgm:t>
        <a:bodyPr/>
        <a:lstStyle/>
        <a:p>
          <a:endParaRPr lang="ru-RU"/>
        </a:p>
      </dgm:t>
    </dgm:pt>
    <dgm:pt modelId="{AE21ECE7-1D2F-456C-8930-39850C9F33B2}" type="sibTrans" cxnId="{F7F3B3DD-FA4C-464C-893C-C8523C108A93}">
      <dgm:prSet/>
      <dgm:spPr/>
      <dgm:t>
        <a:bodyPr/>
        <a:lstStyle/>
        <a:p>
          <a:endParaRPr lang="ru-RU"/>
        </a:p>
      </dgm:t>
    </dgm:pt>
    <dgm:pt modelId="{ABEF3A5F-D54A-472D-881D-F16156D635D8}" type="pres">
      <dgm:prSet presAssocID="{882BEACD-4E98-4070-8976-3F1E9C19E2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F10AED-FBFE-4254-A8BB-6D53AF438828}" type="pres">
      <dgm:prSet presAssocID="{882BEACD-4E98-4070-8976-3F1E9C19E253}" presName="Name1" presStyleCnt="0"/>
      <dgm:spPr/>
    </dgm:pt>
    <dgm:pt modelId="{E6523F04-15E1-4859-B281-AF31E8862052}" type="pres">
      <dgm:prSet presAssocID="{882BEACD-4E98-4070-8976-3F1E9C19E253}" presName="cycle" presStyleCnt="0"/>
      <dgm:spPr/>
    </dgm:pt>
    <dgm:pt modelId="{AEDF6433-A2E9-421A-9318-B0EAC27A4626}" type="pres">
      <dgm:prSet presAssocID="{882BEACD-4E98-4070-8976-3F1E9C19E253}" presName="srcNode" presStyleLbl="node1" presStyleIdx="0" presStyleCnt="2"/>
      <dgm:spPr/>
    </dgm:pt>
    <dgm:pt modelId="{67CB2B1C-9743-4050-A5A7-7EF4515480D0}" type="pres">
      <dgm:prSet presAssocID="{882BEACD-4E98-4070-8976-3F1E9C19E253}" presName="conn" presStyleLbl="parChTrans1D2" presStyleIdx="0" presStyleCnt="1"/>
      <dgm:spPr/>
      <dgm:t>
        <a:bodyPr/>
        <a:lstStyle/>
        <a:p>
          <a:endParaRPr lang="ru-RU"/>
        </a:p>
      </dgm:t>
    </dgm:pt>
    <dgm:pt modelId="{E0DA5E19-8587-49D5-A41A-8B6B12439F38}" type="pres">
      <dgm:prSet presAssocID="{882BEACD-4E98-4070-8976-3F1E9C19E253}" presName="extraNode" presStyleLbl="node1" presStyleIdx="0" presStyleCnt="2"/>
      <dgm:spPr/>
    </dgm:pt>
    <dgm:pt modelId="{4E76F553-D39A-4BCC-80D5-1082855A8724}" type="pres">
      <dgm:prSet presAssocID="{882BEACD-4E98-4070-8976-3F1E9C19E253}" presName="dstNode" presStyleLbl="node1" presStyleIdx="0" presStyleCnt="2"/>
      <dgm:spPr/>
    </dgm:pt>
    <dgm:pt modelId="{CF802FC6-94BB-474A-8540-7049BD50D17B}" type="pres">
      <dgm:prSet presAssocID="{222B6D12-1693-476B-8058-69F768D28EC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5A5EA-6F8A-4842-A35C-F5B99A49869A}" type="pres">
      <dgm:prSet presAssocID="{222B6D12-1693-476B-8058-69F768D28EC0}" presName="accent_1" presStyleCnt="0"/>
      <dgm:spPr/>
    </dgm:pt>
    <dgm:pt modelId="{E1E6B6BA-2CB6-4F14-BC0D-9BE206AFEBE1}" type="pres">
      <dgm:prSet presAssocID="{222B6D12-1693-476B-8058-69F768D28EC0}" presName="accentRepeatNode" presStyleLbl="solidFgAcc1" presStyleIdx="0" presStyleCnt="2"/>
      <dgm:spPr/>
    </dgm:pt>
    <dgm:pt modelId="{21495018-0785-4802-B79E-12D0AE551B42}" type="pres">
      <dgm:prSet presAssocID="{5895C841-CCE3-4253-B7B2-4E9D2A12950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078A9-CFF3-4D44-BBF9-25A77D96155B}" type="pres">
      <dgm:prSet presAssocID="{5895C841-CCE3-4253-B7B2-4E9D2A129509}" presName="accent_2" presStyleCnt="0"/>
      <dgm:spPr/>
    </dgm:pt>
    <dgm:pt modelId="{BC239906-1A8B-4D10-A264-D318D2EE982B}" type="pres">
      <dgm:prSet presAssocID="{5895C841-CCE3-4253-B7B2-4E9D2A129509}" presName="accentRepeatNode" presStyleLbl="solidFgAcc1" presStyleIdx="1" presStyleCnt="2"/>
      <dgm:spPr/>
    </dgm:pt>
  </dgm:ptLst>
  <dgm:cxnLst>
    <dgm:cxn modelId="{4A1FBBFA-E391-4DA1-9693-0601EE55EFA8}" type="presOf" srcId="{222B6D12-1693-476B-8058-69F768D28EC0}" destId="{CF802FC6-94BB-474A-8540-7049BD50D17B}" srcOrd="0" destOrd="0" presId="urn:microsoft.com/office/officeart/2008/layout/VerticalCurvedList"/>
    <dgm:cxn modelId="{4C30F4D9-C812-4ADF-A1A7-4D5A9B86A43E}" type="presOf" srcId="{5895C841-CCE3-4253-B7B2-4E9D2A129509}" destId="{21495018-0785-4802-B79E-12D0AE551B42}" srcOrd="0" destOrd="0" presId="urn:microsoft.com/office/officeart/2008/layout/VerticalCurvedList"/>
    <dgm:cxn modelId="{884F09E5-CCA2-4F89-A103-84932843A653}" type="presOf" srcId="{EB54A145-C677-4B44-B03C-DF5F6DF9D6D9}" destId="{67CB2B1C-9743-4050-A5A7-7EF4515480D0}" srcOrd="0" destOrd="0" presId="urn:microsoft.com/office/officeart/2008/layout/VerticalCurvedList"/>
    <dgm:cxn modelId="{F7F3B3DD-FA4C-464C-893C-C8523C108A93}" srcId="{882BEACD-4E98-4070-8976-3F1E9C19E253}" destId="{5895C841-CCE3-4253-B7B2-4E9D2A129509}" srcOrd="1" destOrd="0" parTransId="{405CF618-19B1-4F17-8F09-C7BB687EDE7E}" sibTransId="{AE21ECE7-1D2F-456C-8930-39850C9F33B2}"/>
    <dgm:cxn modelId="{F50D3A14-5AFC-47F0-877F-3EDBE9E082B4}" type="presOf" srcId="{882BEACD-4E98-4070-8976-3F1E9C19E253}" destId="{ABEF3A5F-D54A-472D-881D-F16156D635D8}" srcOrd="0" destOrd="0" presId="urn:microsoft.com/office/officeart/2008/layout/VerticalCurvedList"/>
    <dgm:cxn modelId="{1B8AC113-21DA-47E2-8BD3-894A3EF1A843}" srcId="{882BEACD-4E98-4070-8976-3F1E9C19E253}" destId="{222B6D12-1693-476B-8058-69F768D28EC0}" srcOrd="0" destOrd="0" parTransId="{AD1C2693-4203-41EE-8EC0-20F64673F347}" sibTransId="{EB54A145-C677-4B44-B03C-DF5F6DF9D6D9}"/>
    <dgm:cxn modelId="{A2BB6446-3590-45B1-A9F1-19139B4B175A}" type="presParOf" srcId="{ABEF3A5F-D54A-472D-881D-F16156D635D8}" destId="{DBF10AED-FBFE-4254-A8BB-6D53AF438828}" srcOrd="0" destOrd="0" presId="urn:microsoft.com/office/officeart/2008/layout/VerticalCurvedList"/>
    <dgm:cxn modelId="{878E6815-1EB5-4712-A89B-9EBE070EF32A}" type="presParOf" srcId="{DBF10AED-FBFE-4254-A8BB-6D53AF438828}" destId="{E6523F04-15E1-4859-B281-AF31E8862052}" srcOrd="0" destOrd="0" presId="urn:microsoft.com/office/officeart/2008/layout/VerticalCurvedList"/>
    <dgm:cxn modelId="{270BABBE-DE8A-480D-BC90-010E7D09BCEB}" type="presParOf" srcId="{E6523F04-15E1-4859-B281-AF31E8862052}" destId="{AEDF6433-A2E9-421A-9318-B0EAC27A4626}" srcOrd="0" destOrd="0" presId="urn:microsoft.com/office/officeart/2008/layout/VerticalCurvedList"/>
    <dgm:cxn modelId="{00D773A1-609E-400F-810D-A3BC73462F8A}" type="presParOf" srcId="{E6523F04-15E1-4859-B281-AF31E8862052}" destId="{67CB2B1C-9743-4050-A5A7-7EF4515480D0}" srcOrd="1" destOrd="0" presId="urn:microsoft.com/office/officeart/2008/layout/VerticalCurvedList"/>
    <dgm:cxn modelId="{6B17ECE4-5A88-45C4-9A23-0268945E8F53}" type="presParOf" srcId="{E6523F04-15E1-4859-B281-AF31E8862052}" destId="{E0DA5E19-8587-49D5-A41A-8B6B12439F38}" srcOrd="2" destOrd="0" presId="urn:microsoft.com/office/officeart/2008/layout/VerticalCurvedList"/>
    <dgm:cxn modelId="{E070317D-B520-4632-A2F0-3DE74369C23E}" type="presParOf" srcId="{E6523F04-15E1-4859-B281-AF31E8862052}" destId="{4E76F553-D39A-4BCC-80D5-1082855A8724}" srcOrd="3" destOrd="0" presId="urn:microsoft.com/office/officeart/2008/layout/VerticalCurvedList"/>
    <dgm:cxn modelId="{D3615011-1B9B-4B0B-A67C-C121E382BAE9}" type="presParOf" srcId="{DBF10AED-FBFE-4254-A8BB-6D53AF438828}" destId="{CF802FC6-94BB-474A-8540-7049BD50D17B}" srcOrd="1" destOrd="0" presId="urn:microsoft.com/office/officeart/2008/layout/VerticalCurvedList"/>
    <dgm:cxn modelId="{C3298F27-29CD-4693-AC6D-387483381A06}" type="presParOf" srcId="{DBF10AED-FBFE-4254-A8BB-6D53AF438828}" destId="{0A05A5EA-6F8A-4842-A35C-F5B99A49869A}" srcOrd="2" destOrd="0" presId="urn:microsoft.com/office/officeart/2008/layout/VerticalCurvedList"/>
    <dgm:cxn modelId="{81B63EBE-FC03-4A5A-91F7-9A1BFFC4D224}" type="presParOf" srcId="{0A05A5EA-6F8A-4842-A35C-F5B99A49869A}" destId="{E1E6B6BA-2CB6-4F14-BC0D-9BE206AFEBE1}" srcOrd="0" destOrd="0" presId="urn:microsoft.com/office/officeart/2008/layout/VerticalCurvedList"/>
    <dgm:cxn modelId="{B6D29E33-A85F-496E-96D3-E966E6912F04}" type="presParOf" srcId="{DBF10AED-FBFE-4254-A8BB-6D53AF438828}" destId="{21495018-0785-4802-B79E-12D0AE551B42}" srcOrd="3" destOrd="0" presId="urn:microsoft.com/office/officeart/2008/layout/VerticalCurvedList"/>
    <dgm:cxn modelId="{F5E21827-938C-4045-87B0-D01D9C725B84}" type="presParOf" srcId="{DBF10AED-FBFE-4254-A8BB-6D53AF438828}" destId="{2F3078A9-CFF3-4D44-BBF9-25A77D96155B}" srcOrd="4" destOrd="0" presId="urn:microsoft.com/office/officeart/2008/layout/VerticalCurvedList"/>
    <dgm:cxn modelId="{EED68168-0343-4613-8ECE-79873CB86CE9}" type="presParOf" srcId="{2F3078A9-CFF3-4D44-BBF9-25A77D96155B}" destId="{BC239906-1A8B-4D10-A264-D318D2EE98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06C3-FBDE-4B58-AC45-71CC8DC3527F}">
      <dsp:nvSpPr>
        <dsp:cNvPr id="0" name=""/>
        <dsp:cNvSpPr/>
      </dsp:nvSpPr>
      <dsp:spPr>
        <a:xfrm>
          <a:off x="-5734233" y="-877872"/>
          <a:ext cx="6828256" cy="6828256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30E3B-9293-41BA-AE04-41F40FBD3289}">
      <dsp:nvSpPr>
        <dsp:cNvPr id="0" name=""/>
        <dsp:cNvSpPr/>
      </dsp:nvSpPr>
      <dsp:spPr>
        <a:xfrm>
          <a:off x="884280" y="505130"/>
          <a:ext cx="6353911" cy="10145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2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Перейдите на «</a:t>
          </a:r>
          <a:r>
            <a:rPr lang="ru-RU" sz="2300" kern="1200" dirty="0" err="1" smtClean="0"/>
            <a:t>Госуслуги</a:t>
          </a:r>
          <a:r>
            <a:rPr lang="ru-RU" sz="2300" kern="1200" dirty="0" smtClean="0"/>
            <a:t>» по адресу https://www.gosuslugi.ru/ и авторизуйтесь;</a:t>
          </a:r>
          <a:endParaRPr lang="ru-RU" sz="2300" kern="1200" dirty="0"/>
        </a:p>
      </dsp:txBody>
      <dsp:txXfrm>
        <a:off x="884280" y="505130"/>
        <a:ext cx="6353911" cy="1014502"/>
      </dsp:txXfrm>
    </dsp:sp>
    <dsp:sp modelId="{5FECFEE6-F867-43CA-ADFA-7A99A5397627}">
      <dsp:nvSpPr>
        <dsp:cNvPr id="0" name=""/>
        <dsp:cNvSpPr/>
      </dsp:nvSpPr>
      <dsp:spPr>
        <a:xfrm>
          <a:off x="0" y="372525"/>
          <a:ext cx="1268128" cy="1268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619B9-F34D-4AFE-B357-E5BFF82DBE67}">
      <dsp:nvSpPr>
        <dsp:cNvPr id="0" name=""/>
        <dsp:cNvSpPr/>
      </dsp:nvSpPr>
      <dsp:spPr>
        <a:xfrm>
          <a:off x="1072836" y="2029004"/>
          <a:ext cx="9560456" cy="101450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2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Нажмите на своё имя – оно указано в правом верхнем углу экрана. Во всплывающем меню выберите раздел «Профиль»; </a:t>
          </a:r>
          <a:endParaRPr lang="ru-RU" sz="2300" kern="1200" dirty="0"/>
        </a:p>
      </dsp:txBody>
      <dsp:txXfrm>
        <a:off x="1072836" y="2029004"/>
        <a:ext cx="9560456" cy="1014502"/>
      </dsp:txXfrm>
    </dsp:sp>
    <dsp:sp modelId="{DE3F5130-E41D-4E5E-8582-A616282A8421}">
      <dsp:nvSpPr>
        <dsp:cNvPr id="0" name=""/>
        <dsp:cNvSpPr/>
      </dsp:nvSpPr>
      <dsp:spPr>
        <a:xfrm>
          <a:off x="368771" y="1894278"/>
          <a:ext cx="1268128" cy="1268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45796-B5D9-4B67-B91C-2BE8F132A71E}">
      <dsp:nvSpPr>
        <dsp:cNvPr id="0" name=""/>
        <dsp:cNvSpPr/>
      </dsp:nvSpPr>
      <dsp:spPr>
        <a:xfrm>
          <a:off x="704064" y="3550758"/>
          <a:ext cx="9929227" cy="101450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526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открывшемся окне в подразделе «Учётная запись» будет указан уровень Вашей учётной записи. </a:t>
          </a:r>
          <a:endParaRPr lang="ru-RU" sz="2300" kern="1200" dirty="0"/>
        </a:p>
      </dsp:txBody>
      <dsp:txXfrm>
        <a:off x="704064" y="3550758"/>
        <a:ext cx="9929227" cy="1014502"/>
      </dsp:txXfrm>
    </dsp:sp>
    <dsp:sp modelId="{4C82D3E4-3028-42B3-BAC4-252913967461}">
      <dsp:nvSpPr>
        <dsp:cNvPr id="0" name=""/>
        <dsp:cNvSpPr/>
      </dsp:nvSpPr>
      <dsp:spPr>
        <a:xfrm>
          <a:off x="0" y="3416032"/>
          <a:ext cx="1268128" cy="1268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D7C57-8F5A-4A3E-9345-E8F7ACFC256E}">
      <dsp:nvSpPr>
        <dsp:cNvPr id="0" name=""/>
        <dsp:cNvSpPr/>
      </dsp:nvSpPr>
      <dsp:spPr>
        <a:xfrm>
          <a:off x="-4844582" y="-747987"/>
          <a:ext cx="5813347" cy="5813347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BB633-0524-4122-A0A8-55700EF72CEE}">
      <dsp:nvSpPr>
        <dsp:cNvPr id="0" name=""/>
        <dsp:cNvSpPr/>
      </dsp:nvSpPr>
      <dsp:spPr>
        <a:xfrm>
          <a:off x="816165" y="468458"/>
          <a:ext cx="7416180" cy="14514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90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Oswald" panose="020B0604020202020204"/>
            </a:rPr>
            <a:t>Перейдите на </a:t>
          </a:r>
          <a:r>
            <a:rPr lang="ru-RU" sz="2800" kern="1200" dirty="0" err="1" smtClean="0">
              <a:latin typeface="Oswald" panose="020B0604020202020204"/>
            </a:rPr>
            <a:t>Госуслуги</a:t>
          </a:r>
          <a:r>
            <a:rPr lang="ru-RU" sz="2800" kern="1200" dirty="0" smtClean="0">
              <a:latin typeface="Oswald" panose="020B0604020202020204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Oswald" panose="020B0604020202020204"/>
            </a:rPr>
            <a:t>по адресу </a:t>
          </a:r>
          <a:r>
            <a:rPr lang="en-US" sz="2800" kern="1200" dirty="0" smtClean="0">
              <a:latin typeface="Oswald" panose="020B0604020202020204"/>
            </a:rPr>
            <a:t>https</a:t>
          </a:r>
          <a:r>
            <a:rPr lang="ru-RU" sz="2800" kern="1200" dirty="0" smtClean="0">
              <a:latin typeface="Oswald" panose="020B0604020202020204"/>
            </a:rPr>
            <a:t>://</a:t>
          </a:r>
          <a:r>
            <a:rPr lang="en-US" sz="2800" kern="1200" dirty="0" smtClean="0">
              <a:latin typeface="Oswald" panose="020B0604020202020204"/>
            </a:rPr>
            <a:t>www</a:t>
          </a:r>
          <a:r>
            <a:rPr lang="ru-RU" sz="2800" kern="1200" dirty="0" smtClean="0">
              <a:latin typeface="Oswald" panose="020B0604020202020204"/>
            </a:rPr>
            <a:t>.</a:t>
          </a:r>
          <a:r>
            <a:rPr lang="en-US" sz="2800" kern="1200" dirty="0" err="1" smtClean="0">
              <a:latin typeface="Oswald" panose="020B0604020202020204"/>
            </a:rPr>
            <a:t>gosuslugi</a:t>
          </a:r>
          <a:r>
            <a:rPr lang="ru-RU" sz="2800" kern="1200" dirty="0" smtClean="0">
              <a:latin typeface="Oswald" panose="020B0604020202020204"/>
            </a:rPr>
            <a:t>.</a:t>
          </a:r>
          <a:r>
            <a:rPr lang="en-US" sz="2800" kern="1200" dirty="0" err="1" smtClean="0">
              <a:latin typeface="Oswald" panose="020B0604020202020204"/>
            </a:rPr>
            <a:t>ru</a:t>
          </a:r>
          <a:r>
            <a:rPr lang="ru-RU" sz="2800" kern="1200" dirty="0" smtClean="0">
              <a:latin typeface="Oswald" panose="020B0604020202020204"/>
            </a:rPr>
            <a:t>/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Oswald" panose="020B0604020202020204"/>
            </a:rPr>
            <a:t>и авторизуйтесь;</a:t>
          </a:r>
          <a:endParaRPr lang="ru-RU" sz="2800" kern="1200" dirty="0">
            <a:latin typeface="Oswald" panose="020B0604020202020204"/>
          </a:endParaRPr>
        </a:p>
      </dsp:txBody>
      <dsp:txXfrm>
        <a:off x="816165" y="468458"/>
        <a:ext cx="7416180" cy="1451412"/>
      </dsp:txXfrm>
    </dsp:sp>
    <dsp:sp modelId="{58C5496E-23DB-49AE-B909-FCCA1D9FE1BC}">
      <dsp:nvSpPr>
        <dsp:cNvPr id="0" name=""/>
        <dsp:cNvSpPr/>
      </dsp:nvSpPr>
      <dsp:spPr>
        <a:xfrm>
          <a:off x="22774" y="462606"/>
          <a:ext cx="1541733" cy="154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0F94F-38F0-44A4-A636-851E77BCB731}">
      <dsp:nvSpPr>
        <dsp:cNvPr id="0" name=""/>
        <dsp:cNvSpPr/>
      </dsp:nvSpPr>
      <dsp:spPr>
        <a:xfrm>
          <a:off x="793640" y="2467205"/>
          <a:ext cx="9444114" cy="123338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90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Oswald" panose="020B0604020202020204"/>
            </a:rPr>
            <a:t>После авторизации прокрутите главную страницу вниз до раздела «Важное и полезное». </a:t>
          </a:r>
          <a:endParaRPr lang="ru-RU" sz="2800" kern="1200" dirty="0">
            <a:latin typeface="Oswald" panose="020B0604020202020204"/>
          </a:endParaRPr>
        </a:p>
      </dsp:txBody>
      <dsp:txXfrm>
        <a:off x="793640" y="2467205"/>
        <a:ext cx="9444114" cy="1233386"/>
      </dsp:txXfrm>
    </dsp:sp>
    <dsp:sp modelId="{1D6B58CC-DA73-42FB-949B-7CB0D21E1D74}">
      <dsp:nvSpPr>
        <dsp:cNvPr id="0" name=""/>
        <dsp:cNvSpPr/>
      </dsp:nvSpPr>
      <dsp:spPr>
        <a:xfrm>
          <a:off x="22774" y="2313032"/>
          <a:ext cx="1541733" cy="1541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B2B1C-9743-4050-A5A7-7EF4515480D0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02FC6-94BB-474A-8540-7049BD50D17B}">
      <dsp:nvSpPr>
        <dsp:cNvPr id="0" name=""/>
        <dsp:cNvSpPr/>
      </dsp:nvSpPr>
      <dsp:spPr>
        <a:xfrm>
          <a:off x="996086" y="774110"/>
          <a:ext cx="9890377" cy="15480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Войдите в свой профиль на «</a:t>
          </a:r>
          <a:r>
            <a:rPr lang="ru-RU" sz="3400" kern="1200" dirty="0" err="1" smtClean="0"/>
            <a:t>Госуслугах</a:t>
          </a:r>
          <a:r>
            <a:rPr lang="ru-RU" sz="3400" kern="1200" dirty="0" smtClean="0"/>
            <a:t>»; </a:t>
          </a:r>
          <a:endParaRPr lang="ru-RU" sz="3400" kern="1200" dirty="0"/>
        </a:p>
      </dsp:txBody>
      <dsp:txXfrm>
        <a:off x="996086" y="774110"/>
        <a:ext cx="9890377" cy="1548004"/>
      </dsp:txXfrm>
    </dsp:sp>
    <dsp:sp modelId="{E1E6B6BA-2CB6-4F14-BC0D-9BE206AFEBE1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95018-0785-4802-B79E-12D0AE551B42}">
      <dsp:nvSpPr>
        <dsp:cNvPr id="0" name=""/>
        <dsp:cNvSpPr/>
      </dsp:nvSpPr>
      <dsp:spPr>
        <a:xfrm>
          <a:off x="996086" y="3096551"/>
          <a:ext cx="9890377" cy="154800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Нажмите на вкладку «Документы и данные» и отредактируйте свои персональные данные</a:t>
          </a:r>
          <a:endParaRPr lang="ru-RU" sz="3400" kern="1200" dirty="0"/>
        </a:p>
      </dsp:txBody>
      <dsp:txXfrm>
        <a:off x="996086" y="3096551"/>
        <a:ext cx="9890377" cy="1548004"/>
      </dsp:txXfrm>
    </dsp:sp>
    <dsp:sp modelId="{BC239906-1A8B-4D10-A264-D318D2EE982B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2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7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7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0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3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3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7F35-5B93-4AE3-869D-4F922966D5D7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2D97-0342-4D61-BC2C-D7732FF01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gosuslugi.ru/help/faq/popular/1" TargetMode="External"/><Relationship Id="rId7" Type="http://schemas.openxmlformats.org/officeDocument/2006/relationships/hyperlink" Target="https://www.gosuslugi.ru/help/faq/login/7000000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gosuslugi.ru/help/faq/popular/2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faq/login/275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gosuslugi.ru/help/faq/login/3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5004" y="1632164"/>
            <a:ext cx="11858625" cy="4610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ИНСТРУКЦИЯ </a:t>
            </a:r>
            <a:b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ПО ПОДАЧЕ ЗАЯВЛЕНИЯ ДЛЯ УЧАСТИЯ</a:t>
            </a:r>
            <a:b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В ДИСТАНЦИОННОМ ЭЛЕКТРОННОМ ГОЛОСОВАНИИ В РАМКАХ ОБЩЕРОССИЙСКОЙ ТРЕНИРОВКИ </a:t>
            </a:r>
            <a:b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НА ПОРТАЛЕ «ГОСУСЛУГ»</a:t>
            </a: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/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b="46184"/>
          <a:stretch/>
        </p:blipFill>
        <p:spPr bwMode="auto">
          <a:xfrm>
            <a:off x="1164657" y="914400"/>
            <a:ext cx="9875520" cy="5438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22360" y="4392930"/>
            <a:ext cx="3536115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b="30058"/>
          <a:stretch/>
        </p:blipFill>
        <p:spPr bwMode="auto">
          <a:xfrm>
            <a:off x="693020" y="827773"/>
            <a:ext cx="9894770" cy="5472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02038" y="4430981"/>
            <a:ext cx="1964674" cy="526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b="21348"/>
          <a:stretch/>
        </p:blipFill>
        <p:spPr bwMode="auto">
          <a:xfrm>
            <a:off x="770021" y="991402"/>
            <a:ext cx="10270155" cy="522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6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4125" r="8973" b="23144"/>
          <a:stretch/>
        </p:blipFill>
        <p:spPr bwMode="auto">
          <a:xfrm>
            <a:off x="6497055" y="1117614"/>
            <a:ext cx="5188016" cy="4333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884" y="413887"/>
            <a:ext cx="6083168" cy="538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swald" panose="020B0604020202020204"/>
              </a:rPr>
              <a:t>Вы </a:t>
            </a:r>
            <a:r>
              <a:rPr lang="ru-RU" sz="1600" dirty="0">
                <a:solidFill>
                  <a:srgbClr val="FF0000"/>
                </a:solidFill>
                <a:latin typeface="Oswald" panose="020B0604020202020204"/>
              </a:rPr>
              <a:t>не можете подать заявление </a:t>
            </a:r>
            <a:r>
              <a:rPr lang="ru-RU" sz="1600" dirty="0">
                <a:latin typeface="Oswald" panose="020B0604020202020204"/>
              </a:rPr>
              <a:t>для участия в дистанционном электронном голосовании в рамках общероссийской тренировки, если:</a:t>
            </a:r>
          </a:p>
          <a:p>
            <a:r>
              <a:rPr lang="ru-RU" sz="1600" dirty="0">
                <a:latin typeface="Oswald" panose="020B0604020202020204"/>
              </a:rPr>
              <a:t> </a:t>
            </a: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Данные Вашей учетной записи на </a:t>
            </a:r>
            <a:r>
              <a:rPr lang="ru-RU" sz="1600" dirty="0" smtClean="0">
                <a:latin typeface="Oswald" panose="020B0604020202020204"/>
              </a:rPr>
              <a:t>«</a:t>
            </a:r>
            <a:r>
              <a:rPr lang="ru-RU" sz="1600" dirty="0" err="1" smtClean="0">
                <a:latin typeface="Oswald" panose="020B0604020202020204"/>
              </a:rPr>
              <a:t>Госуслугах</a:t>
            </a:r>
            <a:r>
              <a:rPr lang="ru-RU" sz="1600" dirty="0" smtClean="0">
                <a:latin typeface="Oswald" panose="020B0604020202020204"/>
              </a:rPr>
              <a:t>» </a:t>
            </a:r>
            <a:r>
              <a:rPr lang="ru-RU" sz="1600" dirty="0">
                <a:latin typeface="Oswald" panose="020B0604020202020204"/>
              </a:rPr>
              <a:t>не сопоставлена с данными, содержащимися в регистре избирателей, участников референдума ЦИК </a:t>
            </a:r>
            <a:r>
              <a:rPr lang="ru-RU" sz="1600" dirty="0" smtClean="0">
                <a:latin typeface="Oswald" panose="020B0604020202020204"/>
              </a:rPr>
              <a:t>России;</a:t>
            </a:r>
            <a:endParaRPr lang="ru-RU" sz="1600" dirty="0">
              <a:latin typeface="Oswald" panose="020B0604020202020204"/>
            </a:endParaRP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Данные Вашей учетной записи на </a:t>
            </a:r>
            <a:r>
              <a:rPr lang="ru-RU" sz="1600" dirty="0" err="1">
                <a:latin typeface="Oswald" panose="020B0604020202020204"/>
              </a:rPr>
              <a:t>Госуслугах</a:t>
            </a:r>
            <a:r>
              <a:rPr lang="ru-RU" sz="1600" dirty="0">
                <a:latin typeface="Oswald" panose="020B0604020202020204"/>
              </a:rPr>
              <a:t> не </a:t>
            </a:r>
            <a:r>
              <a:rPr lang="ru-RU" sz="1600" dirty="0" smtClean="0">
                <a:latin typeface="Oswald" panose="020B0604020202020204"/>
              </a:rPr>
              <a:t>подтверждены;</a:t>
            </a:r>
            <a:endParaRPr lang="ru-RU" sz="1600" dirty="0">
              <a:latin typeface="Oswald" panose="020B0604020202020204"/>
            </a:endParaRP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Вам не исполнилось 18 лет на день голосования в рамках Общероссийской </a:t>
            </a:r>
            <a:r>
              <a:rPr lang="ru-RU" sz="1600" dirty="0" smtClean="0">
                <a:latin typeface="Oswald" panose="020B0604020202020204"/>
              </a:rPr>
              <a:t>тренировки;</a:t>
            </a:r>
            <a:endParaRPr lang="ru-RU" sz="1600" dirty="0">
              <a:latin typeface="Oswald" panose="020B0604020202020204"/>
            </a:endParaRP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Период приема заявлений еще не </a:t>
            </a:r>
            <a:r>
              <a:rPr lang="ru-RU" sz="1600" dirty="0" smtClean="0">
                <a:latin typeface="Oswald" panose="020B0604020202020204"/>
              </a:rPr>
              <a:t>начался;</a:t>
            </a:r>
            <a:endParaRPr lang="ru-RU" sz="1600" dirty="0">
              <a:latin typeface="Oswald" panose="020B0604020202020204"/>
            </a:endParaRP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Вы уже подали заявление для участия в дистанционном электронном голосовании в рамках Общероссийской </a:t>
            </a:r>
            <a:r>
              <a:rPr lang="ru-RU" sz="1600" dirty="0" smtClean="0">
                <a:latin typeface="Oswald" panose="020B0604020202020204"/>
              </a:rPr>
              <a:t>тренировки;</a:t>
            </a:r>
            <a:endParaRPr lang="ru-RU" sz="1600" dirty="0">
              <a:latin typeface="Oswald" panose="020B0604020202020204"/>
            </a:endParaRP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Период подачи заявления для участия в дистанционном электронном голосовании в рамках Общероссийской тренировки </a:t>
            </a:r>
            <a:r>
              <a:rPr lang="ru-RU" sz="1600" dirty="0" smtClean="0">
                <a:latin typeface="Oswald" panose="020B0604020202020204"/>
              </a:rPr>
              <a:t>истек;</a:t>
            </a:r>
            <a:endParaRPr lang="ru-RU" sz="1600" dirty="0">
              <a:latin typeface="Oswald" panose="020B0604020202020204"/>
            </a:endParaRPr>
          </a:p>
          <a:p>
            <a:pPr marL="285750" lvl="0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Oswald" panose="020B0604020202020204"/>
              </a:rPr>
              <a:t>В вашем регионе не проводится Общероссийская тренировка (г. Москва</a:t>
            </a:r>
            <a:r>
              <a:rPr lang="ru-RU" sz="1600" dirty="0" smtClean="0">
                <a:latin typeface="Oswald" panose="020B0604020202020204"/>
              </a:rPr>
              <a:t>)</a:t>
            </a:r>
            <a:endParaRPr lang="ru-RU" sz="1600" dirty="0">
              <a:latin typeface="Oswald" panose="020B0604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3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15" y="255840"/>
            <a:ext cx="8601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32599C"/>
                </a:solidFill>
                <a:latin typeface="Oswald" panose="020B0604020202020204"/>
              </a:rPr>
              <a:t>И</a:t>
            </a:r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нформационное сообщение о невозможности подать заявление по причине отсутствия подтверждения учетной записи на «</a:t>
            </a:r>
            <a:r>
              <a:rPr lang="ru-RU" sz="1600" i="1" dirty="0" err="1" smtClean="0">
                <a:solidFill>
                  <a:srgbClr val="32599C"/>
                </a:solidFill>
                <a:latin typeface="Oswald" panose="020B0604020202020204"/>
              </a:rPr>
              <a:t>Госуслугах</a:t>
            </a:r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»</a:t>
            </a: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b="23642"/>
          <a:stretch/>
        </p:blipFill>
        <p:spPr bwMode="auto">
          <a:xfrm>
            <a:off x="1607419" y="1820913"/>
            <a:ext cx="8816740" cy="3578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5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3090" y="301665"/>
            <a:ext cx="1038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Информационное сообщение о невозможности подать заявление по причине возраста младше 18 лет </a:t>
            </a:r>
          </a:p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на день голосования в рамках Общероссийской тренировки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20169"/>
          <a:stretch/>
        </p:blipFill>
        <p:spPr bwMode="auto">
          <a:xfrm>
            <a:off x="1549668" y="1518425"/>
            <a:ext cx="8537607" cy="4526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54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2714" y="288522"/>
            <a:ext cx="1038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32599C"/>
                </a:solidFill>
                <a:latin typeface="Oswald" panose="020B0604020202020204"/>
              </a:rPr>
              <a:t>И</a:t>
            </a:r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нформационное сообщение </a:t>
            </a:r>
          </a:p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о невозможности подать заявление до начала срока подачи заявлений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b="18590"/>
          <a:stretch/>
        </p:blipFill>
        <p:spPr bwMode="auto">
          <a:xfrm>
            <a:off x="1925053" y="1926721"/>
            <a:ext cx="8354728" cy="4628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9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3089" y="304263"/>
            <a:ext cx="1038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Информационное сообщение </a:t>
            </a:r>
          </a:p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о невозможности подать заявление по причине того, что у Вас уже есть поданное заявление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19794"/>
          <a:stretch/>
        </p:blipFill>
        <p:spPr bwMode="auto">
          <a:xfrm>
            <a:off x="2259514" y="1933475"/>
            <a:ext cx="7471627" cy="4322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3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0092" y="288522"/>
            <a:ext cx="1038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Информационное сообщение</a:t>
            </a:r>
          </a:p>
          <a:p>
            <a:r>
              <a:rPr lang="ru-RU" sz="1600" i="1" dirty="0" smtClean="0">
                <a:solidFill>
                  <a:srgbClr val="32599C"/>
                </a:solidFill>
                <a:latin typeface="Oswald" panose="020B0604020202020204"/>
              </a:rPr>
              <a:t>о невозможности подать заявление по истечению срока подачи заявлений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b="21685"/>
          <a:stretch/>
        </p:blipFill>
        <p:spPr bwMode="auto">
          <a:xfrm>
            <a:off x="1845626" y="1429200"/>
            <a:ext cx="8578533" cy="42623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69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3702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3090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Проверка адреса регистрации по месту жительства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22937"/>
          <a:stretch/>
        </p:blipFill>
        <p:spPr bwMode="auto">
          <a:xfrm>
            <a:off x="2097707" y="1614136"/>
            <a:ext cx="7642458" cy="3503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53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8247" y="469908"/>
            <a:ext cx="8781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rgbClr val="2E559A"/>
                </a:solidFill>
                <a:latin typeface="Oswald" panose="020B0604020202020204"/>
              </a:rPr>
              <a:t> Зарегистрироваться на портале «</a:t>
            </a:r>
            <a:r>
              <a:rPr lang="ru-RU" b="1" dirty="0" err="1" smtClean="0">
                <a:solidFill>
                  <a:srgbClr val="2E559A"/>
                </a:solidFill>
                <a:latin typeface="Oswald" panose="020B0604020202020204"/>
              </a:rPr>
              <a:t>Госуслуги</a:t>
            </a:r>
            <a:r>
              <a:rPr lang="ru-RU" b="1" dirty="0" smtClean="0">
                <a:solidFill>
                  <a:srgbClr val="2E559A"/>
                </a:solidFill>
                <a:latin typeface="Oswald" panose="020B0604020202020204"/>
              </a:rPr>
              <a:t>»</a:t>
            </a:r>
          </a:p>
          <a:p>
            <a:endParaRPr lang="ru-RU" dirty="0" smtClean="0">
              <a:latin typeface="Oswald" panose="020B0604020202020204"/>
            </a:endParaRPr>
          </a:p>
          <a:p>
            <a:r>
              <a:rPr lang="ru-RU" i="1" dirty="0" smtClean="0">
                <a:latin typeface="Oswald" panose="020B0604020202020204"/>
              </a:rPr>
              <a:t>Инструкция по регистрации на </a:t>
            </a:r>
            <a:r>
              <a:rPr lang="ru-RU" i="1" dirty="0" err="1" smtClean="0">
                <a:latin typeface="Oswald" panose="020B0604020202020204"/>
              </a:rPr>
              <a:t>Госуслугах</a:t>
            </a:r>
            <a:r>
              <a:rPr lang="ru-RU" i="1" dirty="0" smtClean="0">
                <a:latin typeface="Oswald" panose="020B0604020202020204"/>
              </a:rPr>
              <a:t> доступна по ссылке:</a:t>
            </a:r>
          </a:p>
          <a:p>
            <a:r>
              <a:rPr lang="ru-RU" i="1" dirty="0" smtClean="0">
                <a:latin typeface="Oswald" panose="020B0604020202020204"/>
                <a:hlinkClick r:id="rId3"/>
              </a:rPr>
              <a:t>https://www.gosuslugi.ru/help/faq/popular/1</a:t>
            </a:r>
            <a:r>
              <a:rPr lang="ru-RU" i="1" dirty="0" smtClean="0">
                <a:latin typeface="Oswald" panose="020B0604020202020204"/>
              </a:rPr>
              <a:t> </a:t>
            </a:r>
          </a:p>
          <a:p>
            <a:endParaRPr lang="ru-RU" dirty="0">
              <a:latin typeface="Oswald" panose="020B060402020202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57" y="484586"/>
            <a:ext cx="1462650" cy="1462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795" y="2262749"/>
            <a:ext cx="5932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59A"/>
                </a:solidFill>
                <a:latin typeface="Oswald" panose="020B0604020202020204"/>
              </a:rPr>
              <a:t>2. Подтвердить учётную запись через банк</a:t>
            </a:r>
          </a:p>
          <a:p>
            <a:endParaRPr lang="ru-RU" dirty="0">
              <a:latin typeface="Oswald" panose="020B0604020202020204"/>
            </a:endParaRPr>
          </a:p>
          <a:p>
            <a:r>
              <a:rPr lang="ru-RU" i="1" dirty="0">
                <a:latin typeface="Oswald" panose="020B0604020202020204"/>
              </a:rPr>
              <a:t>Инструкция по подтверждению учетной записи через банк доступна по ссылке:</a:t>
            </a:r>
          </a:p>
          <a:p>
            <a:r>
              <a:rPr lang="ru-RU" i="1" u="sng" dirty="0">
                <a:latin typeface="Oswald" panose="020B0604020202020204"/>
                <a:hlinkClick r:id="rId5"/>
              </a:rPr>
              <a:t>https://www.gosuslugi.ru/help/faq/popular/2</a:t>
            </a:r>
            <a:endParaRPr lang="ru-RU" i="1" dirty="0">
              <a:latin typeface="Oswald" panose="020B0604020202020204"/>
            </a:endParaRPr>
          </a:p>
          <a:p>
            <a:r>
              <a:rPr lang="ru-RU" dirty="0" smtClean="0">
                <a:latin typeface="Oswald" panose="020B0604020202020204"/>
              </a:rPr>
              <a:t> </a:t>
            </a:r>
            <a:endParaRPr lang="ru-RU" dirty="0">
              <a:latin typeface="Oswald" panose="020B060402020202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76" y="2262749"/>
            <a:ext cx="1455369" cy="14553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1795" y="4607250"/>
            <a:ext cx="8312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59A"/>
                </a:solidFill>
                <a:latin typeface="Oswald" panose="020B0604020202020204"/>
              </a:rPr>
              <a:t>3. Подтвердить учётную запись в центре обслуживания</a:t>
            </a:r>
          </a:p>
          <a:p>
            <a:endParaRPr lang="ru-RU" b="1" dirty="0">
              <a:latin typeface="Oswald" panose="020B0604020202020204"/>
            </a:endParaRPr>
          </a:p>
          <a:p>
            <a:r>
              <a:rPr lang="ru-RU" i="1" dirty="0" smtClean="0">
                <a:latin typeface="Oswald" panose="020B0604020202020204"/>
              </a:rPr>
              <a:t>Инструкция по подтверждению учетной записи в центре обслуживания доступна по ссылке: </a:t>
            </a:r>
            <a:r>
              <a:rPr lang="ru-RU" i="1" dirty="0" smtClean="0">
                <a:latin typeface="Oswald" panose="020B0604020202020204"/>
                <a:hlinkClick r:id="rId7"/>
              </a:rPr>
              <a:t>https://www.gosuslugi.ru/help/faq/login/70000002</a:t>
            </a:r>
            <a:r>
              <a:rPr lang="ru-RU" i="1" dirty="0" smtClean="0">
                <a:latin typeface="Oswald" panose="020B0604020202020204"/>
              </a:rPr>
              <a:t> </a:t>
            </a:r>
          </a:p>
          <a:p>
            <a:r>
              <a:rPr lang="ru-RU" dirty="0" smtClean="0">
                <a:latin typeface="Oswald" panose="020B0604020202020204"/>
              </a:rPr>
              <a:t> </a:t>
            </a:r>
            <a:endParaRPr lang="ru-RU" dirty="0">
              <a:latin typeface="Oswald" panose="020B0604020202020204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60" y="4629209"/>
            <a:ext cx="1455369" cy="14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4852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8651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Проверка корректности паспортных данных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b="18879"/>
          <a:stretch/>
        </p:blipFill>
        <p:spPr bwMode="auto">
          <a:xfrm>
            <a:off x="2552081" y="1403780"/>
            <a:ext cx="6509101" cy="442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62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3417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Подтверждение контактного телефона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26782"/>
          <a:stretch/>
        </p:blipFill>
        <p:spPr bwMode="auto">
          <a:xfrm>
            <a:off x="1614621" y="2271294"/>
            <a:ext cx="8318650" cy="2945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43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3417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Подтверждение актуальности указанных данных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96" y="2092841"/>
            <a:ext cx="8617036" cy="39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1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3416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Подтверждение актуальности указанных данных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836002" y="2092841"/>
            <a:ext cx="8886542" cy="42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30567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3892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Подтверждение отправки заявления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43497" y="1998344"/>
            <a:ext cx="8559282" cy="40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617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3417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После успешного ввода кода подтверждения заявление будет отправлено в ЦИК России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b="23743"/>
          <a:stretch/>
        </p:blipFill>
        <p:spPr bwMode="auto">
          <a:xfrm>
            <a:off x="1429743" y="2182066"/>
            <a:ext cx="9379427" cy="3775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240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22006" y="1612914"/>
            <a:ext cx="11858625" cy="4610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Как узнать статус заявления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для участия в дистанционном электронном голосовании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в рамках общероссийской тренировки?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5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b="44525"/>
          <a:stretch/>
        </p:blipFill>
        <p:spPr bwMode="auto">
          <a:xfrm>
            <a:off x="1537618" y="1331360"/>
            <a:ext cx="9184925" cy="4963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097" y="309499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2599C"/>
                </a:solidFill>
                <a:latin typeface="Oswald" panose="020B0604020202020204"/>
              </a:rPr>
              <a:t>З</a:t>
            </a:r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аявление учтено (старая версия личного кабинета избирателя)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089" y="648053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b="30413"/>
          <a:stretch/>
        </p:blipFill>
        <p:spPr bwMode="auto">
          <a:xfrm>
            <a:off x="1739748" y="1243361"/>
            <a:ext cx="8684410" cy="4679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940" y="288522"/>
            <a:ext cx="10382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2599C"/>
                </a:solidFill>
                <a:latin typeface="Oswald" panose="020B0604020202020204"/>
              </a:rPr>
              <a:t>З</a:t>
            </a:r>
            <a:r>
              <a:rPr lang="ru-RU" sz="1600" dirty="0" smtClean="0">
                <a:solidFill>
                  <a:srgbClr val="32599C"/>
                </a:solidFill>
                <a:latin typeface="Oswald" panose="020B0604020202020204"/>
              </a:rPr>
              <a:t>аявление учтено (новая версия личного кабинета избирателя)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0091" y="627076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2381" y="1526287"/>
            <a:ext cx="11858625" cy="4610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Что делать если учётная запись ЕПГУ не сопоставлена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с данными, содержащимися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в ГАС «Выборы»?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7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795" y="1271145"/>
            <a:ext cx="9371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59A"/>
                </a:solidFill>
                <a:latin typeface="Oswald" panose="020B0604020202020204"/>
              </a:rPr>
              <a:t>4. Подтвердить учётную запись письмом через Почту России</a:t>
            </a:r>
          </a:p>
          <a:p>
            <a:endParaRPr lang="ru-RU" b="1" dirty="0">
              <a:latin typeface="Oswald" panose="020B0604020202020204"/>
            </a:endParaRPr>
          </a:p>
          <a:p>
            <a:r>
              <a:rPr lang="ru-RU" i="1" dirty="0" smtClean="0">
                <a:latin typeface="Oswald" panose="020B0604020202020204"/>
              </a:rPr>
              <a:t>Инструкция по подтверждению учетной записи через Почту России доступна </a:t>
            </a:r>
          </a:p>
          <a:p>
            <a:r>
              <a:rPr lang="ru-RU" i="1" dirty="0" smtClean="0">
                <a:latin typeface="Oswald" panose="020B0604020202020204"/>
              </a:rPr>
              <a:t>по ссылке: </a:t>
            </a:r>
            <a:r>
              <a:rPr lang="ru-RU" i="1" dirty="0" smtClean="0">
                <a:latin typeface="Oswald" panose="020B0604020202020204"/>
                <a:hlinkClick r:id="rId3"/>
              </a:rPr>
              <a:t>https://www.gosuslugi.ru/help/faq/login/2752</a:t>
            </a:r>
            <a:r>
              <a:rPr lang="ru-RU" i="1" dirty="0" smtClean="0">
                <a:latin typeface="Oswald" panose="020B0604020202020204"/>
              </a:rPr>
              <a:t> </a:t>
            </a:r>
          </a:p>
          <a:p>
            <a:r>
              <a:rPr lang="ru-RU" dirty="0" smtClean="0">
                <a:latin typeface="Oswald" panose="020B0604020202020204"/>
              </a:rPr>
              <a:t> </a:t>
            </a:r>
            <a:endParaRPr lang="ru-RU" dirty="0">
              <a:latin typeface="Oswald" panose="020B0604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98" y="1271145"/>
            <a:ext cx="1341650" cy="1341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94" y="3550640"/>
            <a:ext cx="9245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59A"/>
                </a:solidFill>
                <a:latin typeface="Oswald" panose="020B0604020202020204"/>
              </a:rPr>
              <a:t>5. Подтвердить учётную запись по УКЭП</a:t>
            </a:r>
          </a:p>
          <a:p>
            <a:endParaRPr lang="ru-RU" b="1" dirty="0">
              <a:latin typeface="Oswald" panose="020B0604020202020204"/>
            </a:endParaRPr>
          </a:p>
          <a:p>
            <a:r>
              <a:rPr lang="ru-RU" i="1" dirty="0" smtClean="0">
                <a:latin typeface="Oswald" panose="020B0604020202020204"/>
              </a:rPr>
              <a:t>Инструкция по подтверждению учетной записи через Почту России доступна </a:t>
            </a:r>
          </a:p>
          <a:p>
            <a:r>
              <a:rPr lang="ru-RU" i="1" dirty="0" smtClean="0">
                <a:latin typeface="Oswald" panose="020B0604020202020204"/>
              </a:rPr>
              <a:t>по </a:t>
            </a:r>
            <a:r>
              <a:rPr lang="ru-RU" i="1" dirty="0" err="1" smtClean="0">
                <a:latin typeface="Oswald" panose="020B0604020202020204"/>
              </a:rPr>
              <a:t>ссылке:</a:t>
            </a:r>
            <a:r>
              <a:rPr lang="ru-RU" i="1" dirty="0" err="1" smtClean="0">
                <a:latin typeface="Oswald" panose="020B0604020202020204"/>
                <a:hlinkClick r:id="rId5"/>
              </a:rPr>
              <a:t>https</a:t>
            </a:r>
            <a:r>
              <a:rPr lang="ru-RU" i="1" dirty="0" smtClean="0">
                <a:latin typeface="Oswald" panose="020B0604020202020204"/>
                <a:hlinkClick r:id="rId5"/>
              </a:rPr>
              <a:t>://www.gosuslugi.ru/help/faq/login/3</a:t>
            </a:r>
            <a:r>
              <a:rPr lang="ru-RU" i="1" dirty="0" smtClean="0">
                <a:latin typeface="Oswald" panose="020B0604020202020204"/>
              </a:rPr>
              <a:t> </a:t>
            </a:r>
          </a:p>
          <a:p>
            <a:r>
              <a:rPr lang="ru-RU" dirty="0" smtClean="0">
                <a:latin typeface="Oswald" panose="020B0604020202020204"/>
              </a:rPr>
              <a:t> </a:t>
            </a:r>
            <a:endParaRPr lang="ru-RU" dirty="0">
              <a:latin typeface="Oswald" panose="020B0604020202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28" y="3421734"/>
            <a:ext cx="1357620" cy="13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0128223"/>
              </p:ext>
            </p:extLst>
          </p:nvPr>
        </p:nvGraphicFramePr>
        <p:xfrm>
          <a:off x="587141" y="719666"/>
          <a:ext cx="109150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0545" y="1992763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1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546" y="4312299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2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00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987272"/>
            <a:ext cx="11858625" cy="46101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Инструкция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для избирателей 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>в дни проведения тренировки</a:t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9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870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 Открыть портал ДЭГ по ссылке: </a:t>
            </a:r>
          </a:p>
          <a:p>
            <a:r>
              <a:rPr lang="ru-RU" b="1" i="1" dirty="0">
                <a:latin typeface="Oswald" panose="020B0604020202020204"/>
              </a:rPr>
              <a:t> </a:t>
            </a:r>
            <a:r>
              <a:rPr lang="ru-RU" b="1" i="1" dirty="0" smtClean="0">
                <a:latin typeface="Oswald" panose="020B0604020202020204"/>
              </a:rPr>
              <a:t>   </a:t>
            </a:r>
            <a:r>
              <a:rPr lang="ru-RU" i="1" dirty="0" smtClean="0">
                <a:latin typeface="Oswald" panose="020B0604020202020204"/>
              </a:rPr>
              <a:t>https://vybory.gov.ru/ и нажать на кнопку «Участвовать в тренировке»</a:t>
            </a:r>
            <a:endParaRPr lang="ru-RU" i="1" dirty="0">
              <a:latin typeface="Oswald" panose="020B0604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1" y="1872294"/>
            <a:ext cx="1141130" cy="114113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b="91985"/>
          <a:stretch/>
        </p:blipFill>
        <p:spPr bwMode="auto">
          <a:xfrm>
            <a:off x="1915428" y="1872294"/>
            <a:ext cx="7960092" cy="4490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13917" y="5526672"/>
            <a:ext cx="1960062" cy="5853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6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937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2. Авторизуйтесь на портале ДЭГ с помощью учетной записи портала «</a:t>
            </a:r>
            <a:r>
              <a:rPr lang="ru-RU" b="1" dirty="0" err="1" smtClean="0">
                <a:solidFill>
                  <a:srgbClr val="2E599E"/>
                </a:solidFill>
                <a:latin typeface="Oswald" panose="020B0604020202020204"/>
              </a:rPr>
              <a:t>Госуслуг</a:t>
            </a:r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»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62C055-1D5D-6BAC-7796-0ED3A967B050}"/>
              </a:ext>
            </a:extLst>
          </p:cNvPr>
          <p:cNvPicPr/>
          <p:nvPr/>
        </p:nvPicPr>
        <p:blipFill rotWithShape="1">
          <a:blip r:embed="rId3"/>
          <a:srcRect l="21582" t="3094" r="21182" b="8259"/>
          <a:stretch/>
        </p:blipFill>
        <p:spPr>
          <a:xfrm>
            <a:off x="3020728" y="1117614"/>
            <a:ext cx="6575659" cy="53698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6956" y="3505367"/>
            <a:ext cx="2645127" cy="758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3. Ознакомьтесь с информацией </a:t>
            </a:r>
          </a:p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о доступных тестовых избирательных кампаниях и бюллетенях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146434" y="1364981"/>
            <a:ext cx="8133347" cy="50261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51337" y="4169510"/>
            <a:ext cx="2057985" cy="4602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4. Отметьте необходимые чек-боксы 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39749" y="1399322"/>
            <a:ext cx="8520781" cy="43565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61895" y="3943951"/>
            <a:ext cx="476021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3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5. Подтвердите свою личность СМС-кодом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-2924" t="3233" r="9" b="8504"/>
          <a:stretch/>
        </p:blipFill>
        <p:spPr bwMode="auto">
          <a:xfrm>
            <a:off x="1720767" y="1408245"/>
            <a:ext cx="8414636" cy="4540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78466" y="3435281"/>
            <a:ext cx="5293895" cy="2118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6. Отобразится информационное сообщение о том, что ваша личность подтверждена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62746" y="1447833"/>
            <a:ext cx="8867291" cy="45775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94887" y="4936038"/>
            <a:ext cx="2260430" cy="6562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599E"/>
                </a:solidFill>
                <a:latin typeface="Oswald" panose="020B0604020202020204"/>
              </a:rPr>
              <a:t>7</a:t>
            </a:r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. Отобразится информационное сообщение о генерации персонального кода шифрования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t="30559" b="25860"/>
          <a:stretch/>
        </p:blipFill>
        <p:spPr bwMode="auto">
          <a:xfrm>
            <a:off x="1135781" y="2271563"/>
            <a:ext cx="9693715" cy="2656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83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E599E"/>
                </a:solidFill>
                <a:latin typeface="Oswald" panose="020B0604020202020204"/>
              </a:rPr>
              <a:t>8</a:t>
            </a:r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. Отобразится информационное сообщение о возможности </a:t>
            </a:r>
          </a:p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перейти в анонимную зону для голосования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10843" b="8626"/>
          <a:stretch/>
        </p:blipFill>
        <p:spPr bwMode="auto">
          <a:xfrm>
            <a:off x="1393874" y="1793907"/>
            <a:ext cx="9367170" cy="3625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29116" y="4454776"/>
            <a:ext cx="2532079" cy="8583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5759" y="844425"/>
            <a:ext cx="7170822" cy="67377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382" y="136539"/>
            <a:ext cx="9914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2599C"/>
                </a:solidFill>
                <a:latin typeface="Oswald" panose="020B0604020202020204"/>
              </a:rPr>
              <a:t>КАК ПРОВЕРИТЬ, ЧТО ВАША УЧЁТНАЯ ЗАПИСЬ ЕПГУ </a:t>
            </a:r>
          </a:p>
          <a:p>
            <a:r>
              <a:rPr lang="ru-RU" sz="2000" b="1" dirty="0" smtClean="0">
                <a:solidFill>
                  <a:srgbClr val="32599C"/>
                </a:solidFill>
                <a:latin typeface="Oswald" panose="020B0604020202020204"/>
              </a:rPr>
              <a:t>ЯВЛЯЕТСЯ ПОДТВЕРЖДЁННОЙ</a:t>
            </a:r>
            <a:endParaRPr lang="ru-RU" sz="2000" b="1" dirty="0">
              <a:solidFill>
                <a:srgbClr val="32599C"/>
              </a:solidFill>
              <a:latin typeface="Oswald" panose="020B0604020202020204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0116620"/>
              </p:ext>
            </p:extLst>
          </p:nvPr>
        </p:nvGraphicFramePr>
        <p:xfrm>
          <a:off x="298382" y="1366787"/>
          <a:ext cx="10703293" cy="507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382" y="2117557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1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036" y="3641433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2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81" y="5165309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3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971" y="1813307"/>
            <a:ext cx="1122399" cy="11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9. Далее откроется анонимная зона, где вы можете сделать выбор 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685" y="1275463"/>
            <a:ext cx="7998593" cy="47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10. После ознакомления со всеми представленными вариантами </a:t>
            </a:r>
          </a:p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Вам станет доступна возможность осуществления выбора по данному бюллетеню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20499" y="1659906"/>
            <a:ext cx="8799914" cy="44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11. Нажмите на квадрат напротив варианта волеизъявления, </a:t>
            </a:r>
          </a:p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в пользу которого хотите сделать выбор 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42392" y="1452358"/>
            <a:ext cx="7924015" cy="43901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10922" y="1610793"/>
            <a:ext cx="441676" cy="3335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88693" y="5318944"/>
            <a:ext cx="1782128" cy="523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12. После нажатия на кнопку «Проголосовать», </a:t>
            </a:r>
          </a:p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у Вас будет запрошено подтверждение сделанного выбора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125787" y="1311592"/>
            <a:ext cx="6595729" cy="46271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76591" y="4309478"/>
            <a:ext cx="4824647" cy="840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381" y="471283"/>
            <a:ext cx="109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13. После подтверждения выбора голос в зашифрованном виде будет передан в систему, </a:t>
            </a:r>
          </a:p>
          <a:p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а </a:t>
            </a:r>
            <a:r>
              <a:rPr lang="ru-RU" b="1" dirty="0">
                <a:solidFill>
                  <a:srgbClr val="2E599E"/>
                </a:solidFill>
                <a:latin typeface="Oswald" panose="020B0604020202020204"/>
              </a:rPr>
              <a:t>В</a:t>
            </a:r>
            <a:r>
              <a:rPr lang="ru-RU" b="1" dirty="0" smtClean="0">
                <a:solidFill>
                  <a:srgbClr val="2E599E"/>
                </a:solidFill>
                <a:latin typeface="Oswald" panose="020B0604020202020204"/>
              </a:rPr>
              <a:t>ы увидите соответствующее подтверждение в виде информационного сообщения</a:t>
            </a:r>
            <a:endParaRPr lang="ru-RU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99632" y="1301499"/>
            <a:ext cx="8559282" cy="498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256" y="136539"/>
            <a:ext cx="1047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2599C"/>
                </a:solidFill>
                <a:latin typeface="Oswald" panose="020B0604020202020204"/>
              </a:rPr>
              <a:t>СКОЛЬКО ВРЕМЕНИ ТРЕБУЕТСЯ НА СОПОСТАВЛЕНИЕ ПОДТВЕРЖДЁННОЙ УЧЁТНОЙ ЗАПИСИ ЕПГУ С ДАННЫМИ, СОДЕРЖАЩИМИСЯ В ГАС «ВЫБОРЫ»? </a:t>
            </a:r>
            <a:endParaRPr lang="ru-RU" sz="2000" b="1" dirty="0">
              <a:solidFill>
                <a:srgbClr val="32599C"/>
              </a:solidFill>
              <a:latin typeface="Oswald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5851" y="1978419"/>
            <a:ext cx="11286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/>
            <a:r>
              <a:rPr lang="ru-RU" sz="2800" dirty="0" smtClean="0">
                <a:solidFill>
                  <a:srgbClr val="2E599E"/>
                </a:solidFill>
                <a:latin typeface="Oswald" panose="020B0604020202020204"/>
              </a:rPr>
              <a:t>В течение суток </a:t>
            </a:r>
            <a:r>
              <a:rPr lang="ru-RU" sz="2800" dirty="0" smtClean="0">
                <a:latin typeface="Oswald" panose="020B0604020202020204"/>
              </a:rPr>
              <a:t>после создания подтверждённой учётной записи происходит процедура регламентного сопоставления.  </a:t>
            </a:r>
          </a:p>
          <a:p>
            <a:pPr indent="452438"/>
            <a:endParaRPr lang="ru-RU" sz="2800" dirty="0" smtClean="0">
              <a:latin typeface="Oswald" panose="020B0604020202020204"/>
            </a:endParaRPr>
          </a:p>
          <a:p>
            <a:pPr indent="452438"/>
            <a:r>
              <a:rPr lang="ru-RU" sz="2800" dirty="0" smtClean="0">
                <a:solidFill>
                  <a:srgbClr val="2E599E"/>
                </a:solidFill>
                <a:latin typeface="Oswald" panose="020B0604020202020204"/>
              </a:rPr>
              <a:t>После того, </a:t>
            </a:r>
            <a:r>
              <a:rPr lang="ru-RU" sz="2800" dirty="0" smtClean="0">
                <a:latin typeface="Oswald" panose="020B0604020202020204"/>
              </a:rPr>
              <a:t>как данные Вашей учетной записи будут полностью сопоставлены с данными, содержащимися в ГАС «</a:t>
            </a:r>
            <a:r>
              <a:rPr lang="ru-RU" sz="2800" smtClean="0">
                <a:latin typeface="Oswald" panose="020B0604020202020204"/>
              </a:rPr>
              <a:t>Выборы», для </a:t>
            </a:r>
            <a:r>
              <a:rPr lang="ru-RU" sz="2800" dirty="0" smtClean="0">
                <a:latin typeface="Oswald" panose="020B0604020202020204"/>
              </a:rPr>
              <a:t>Вас станет доступна возможность подачи заявления для участия в дистанционном электронном голосовании в рамках общероссийской тренировки. </a:t>
            </a:r>
            <a:endParaRPr lang="ru-RU" sz="2800" dirty="0">
              <a:latin typeface="Oswa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51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0092" y="844425"/>
            <a:ext cx="10084067" cy="89226"/>
          </a:xfrm>
          <a:prstGeom prst="roundRect">
            <a:avLst/>
          </a:prstGeom>
          <a:solidFill>
            <a:srgbClr val="325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256" y="136539"/>
            <a:ext cx="1047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2599C"/>
                </a:solidFill>
                <a:latin typeface="Oswald" panose="020B0604020202020204"/>
              </a:rPr>
              <a:t>КАК ПРОВЕРИТЬ, ЧТО УЧЁТНАЯ ЗАПИСЬ ЕПГУ СОПОСТАВЛЕНА С ДАННЫМИ, СОДЕРЖАЩИМИСЯ В ГАС «ВЫБОРЫ»</a:t>
            </a:r>
            <a:endParaRPr lang="ru-RU" sz="2000" b="1" dirty="0">
              <a:solidFill>
                <a:srgbClr val="32599C"/>
              </a:solidFill>
              <a:latin typeface="Oswald" panose="020B0604020202020204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18348990"/>
              </p:ext>
            </p:extLst>
          </p:nvPr>
        </p:nvGraphicFramePr>
        <p:xfrm>
          <a:off x="644893" y="1813922"/>
          <a:ext cx="10260530" cy="431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6918" y="2810759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1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39" y="2282383"/>
            <a:ext cx="1384009" cy="1384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6917" y="4657205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2E599E"/>
                </a:solidFill>
                <a:latin typeface="Oswald" panose="020B0604020202020204"/>
              </a:rPr>
              <a:t>ШАГ 2</a:t>
            </a:r>
            <a:endParaRPr lang="ru-RU" sz="2800" b="1" dirty="0">
              <a:solidFill>
                <a:srgbClr val="2E599E"/>
              </a:solidFill>
              <a:latin typeface="Oswa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4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54629" y="2055675"/>
            <a:ext cx="11858625" cy="4610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КАК ПОДАТЬ ЗАЯВЛЕНИЕ </a:t>
            </a:r>
            <a:b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ДЛЯ УЧАСТИЯ В ДИСТАНЦИОННОМ ЭЛЕКТРОННОМ ГОЛОСОВАНИИ </a:t>
            </a:r>
            <a:b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  <a:t>В РАМКАХ ОБЩЕРОССИЙСКОЙ ТРЕНИРОВКИ?</a:t>
            </a:r>
            <a:br>
              <a:rPr lang="ru-RU" sz="4900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  <a:t/>
            </a:r>
            <a:br>
              <a:rPr lang="ru-RU" b="1" dirty="0" smtClean="0">
                <a:solidFill>
                  <a:srgbClr val="32599C"/>
                </a:solidFill>
                <a:latin typeface="Oswald" panose="020B0604020202020204" charset="-52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4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2"/>
          <a:stretch/>
        </p:blipFill>
        <p:spPr bwMode="auto">
          <a:xfrm>
            <a:off x="3010601" y="0"/>
            <a:ext cx="5892767" cy="6557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02861" y="4759390"/>
            <a:ext cx="2570680" cy="1189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7;p5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81" y="136539"/>
            <a:ext cx="6524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3"/>
          <a:stretch/>
        </p:blipFill>
        <p:spPr bwMode="auto">
          <a:xfrm>
            <a:off x="2839453" y="136539"/>
            <a:ext cx="6102416" cy="6466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52211" y="2604727"/>
            <a:ext cx="917659" cy="898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827</Words>
  <Application>Microsoft Office PowerPoint</Application>
  <PresentationFormat>Широкоэкранный</PresentationFormat>
  <Paragraphs>98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Oswald</vt:lpstr>
      <vt:lpstr>Тема Office</vt:lpstr>
      <vt:lpstr>ИНСТРУКЦИЯ  ПО ПОДАЧЕ ЗАЯВЛЕНИЯ ДЛЯ УЧАСТИЯ В ДИСТАНЦИОННОМ ЭЛЕКТРОННОМ ГОЛОСОВАНИИ В РАМКАХ ОБЩЕРОССИЙСКОЙ ТРЕНИРОВКИ  НА ПОРТАЛЕ «ГОСУСЛУГ»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ПОДАТЬ ЗАЯВЛЕНИЕ  ДЛЯ УЧАСТИЯ В ДИСТАНЦИОННОМ ЭЛЕКТРОННОМ ГОЛОСОВАНИИ  В РАМКАХ ОБЩЕРОССИЙСКОЙ ТРЕНИРОВКИ?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узнать статус заявления  для участия в дистанционном электронном голосовании  в рамках общероссийской тренировки?  </vt:lpstr>
      <vt:lpstr>Презентация PowerPoint</vt:lpstr>
      <vt:lpstr>Презентация PowerPoint</vt:lpstr>
      <vt:lpstr>Что делать если учётная запись ЕПГУ не сопоставлена  с данными, содержащимися  в ГАС «Выборы»?  </vt:lpstr>
      <vt:lpstr>Презентация PowerPoint</vt:lpstr>
      <vt:lpstr>Инструкция  для избирателей  в дни проведения тренировки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 ПО ПОДАЧЕ ЗАЯВЛЕНИЯ ДЛЯ УЧАСТИЯ В ДИСТАНЦИОННОМ ЭЛЕКТРОННОМ ГОЛОСОВАНИИ В РАМКАХ ОБЩЕРОССИЙСКОЙ ТРЕНИРОВКИ  НА ПОРТАЛЕ «ГОСУСЛУГ» </dc:title>
  <dc:creator>Сектор СМИ</dc:creator>
  <cp:lastModifiedBy>Сектор СМИ</cp:lastModifiedBy>
  <cp:revision>19</cp:revision>
  <dcterms:created xsi:type="dcterms:W3CDTF">2023-11-01T07:13:13Z</dcterms:created>
  <dcterms:modified xsi:type="dcterms:W3CDTF">2023-11-01T10:37:41Z</dcterms:modified>
</cp:coreProperties>
</file>