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7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5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7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2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0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0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7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7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1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7495-E848-41EB-8EC8-508A1A6F9E6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9566E-364C-49B1-9454-775BF7CB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6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0" y="495300"/>
            <a:ext cx="6921500" cy="12874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МАОУДО «ДЮЦ «Импульс» представляет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6500" y="1905000"/>
            <a:ext cx="9474200" cy="341630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Номинация «Эко-гид» </a:t>
            </a:r>
          </a:p>
          <a:p>
            <a:r>
              <a:rPr lang="ru-RU" sz="3200" dirty="0" smtClean="0"/>
              <a:t>Эко-путеводитель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«Моя малая родина – </a:t>
            </a:r>
            <a:r>
              <a:rPr lang="ru-RU" sz="3200" b="1" dirty="0" err="1" smtClean="0">
                <a:solidFill>
                  <a:srgbClr val="00B050"/>
                </a:solidFill>
              </a:rPr>
              <a:t>Гамовское</a:t>
            </a:r>
            <a:r>
              <a:rPr lang="ru-RU" sz="3200" b="1" dirty="0" smtClean="0">
                <a:solidFill>
                  <a:srgbClr val="00B050"/>
                </a:solidFill>
              </a:rPr>
              <a:t> поселение»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Работу выполнили: Бакланова Тамара, Горшкова Наталья, Рудакова Ева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6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. Гамово, 2021г.</a:t>
            </a:r>
            <a:endParaRPr lang="ru-RU" sz="2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34" y="3670300"/>
            <a:ext cx="4047066" cy="3035299"/>
          </a:xfrm>
          <a:prstGeom prst="rect">
            <a:avLst/>
          </a:prstGeom>
        </p:spPr>
      </p:pic>
      <p:pic>
        <p:nvPicPr>
          <p:cNvPr id="1026" name="Picture 2" descr="персонаж турист мальчик телескоп рюкзак проведение зонтик молодежный  туризм, Мальчик клипарт, путешествие персонажа из мультфильма, люди на  дороге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3684587"/>
            <a:ext cx="3025775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5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10883900" cy="14112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мы с Вами совершили путешествие по окрестности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Гамовского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поселения. По пути нам встретились леса, поля, луга, птицы, животные, родники. На данный момент жилыми являются: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Ермаши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Осенцы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Гусята, Страшная, Шульгино, Березник,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Ширково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Паны, Савенки, Заречная. В них проживают местными жители  и дачники.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55" y="1854201"/>
            <a:ext cx="4678745" cy="4906266"/>
          </a:xfrm>
        </p:spPr>
      </p:pic>
      <p:pic>
        <p:nvPicPr>
          <p:cNvPr id="8194" name="Picture 2" descr="https://sun9-16.userapi.com/impg/nLpcddXkuDyQdM1wtp4Uwo6NZ1kCmViqOzhL6w/f0ZqhijonGw.jpg?size=1280x960&amp;quality=96&amp;sign=ad3940cd960ed53e3ab98831d215fe6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" y="2048670"/>
            <a:ext cx="4003674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86.userapi.com/impg/D1vgn-2tg4iNuEEJOJfaKeO3H9x4YdlTJ9hkFg/YWwJhQvgijc.jpg?size=1280x960&amp;quality=96&amp;sign=56d968f68e8fc6f11d9de122654d636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2" y="3999804"/>
            <a:ext cx="3680883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5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составлении эко-путеводителя были использованы материалы, взятые в архиве Пермского района, воспоминания старожилов 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Гамовского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поселения.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Шумилов Е.Н. «Тимошка 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Пермитин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из деревни Пермяки. Географические названия и фамилии Пермского края. / Е.Н. Шумилов- Пермь;1991г. -271с.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Юрьева Н.//Ленинское Знамя. –газета. 27 мая 1990г.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-Ленинское Знамя. –газета. №123 от 17.10.1978г.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Семейная 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Красноуфимская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газета.- газета. №13 (154) от 25.03.2004г.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-Комсомольская правда-газета.-28.03.2003г.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-фото с пешего и велопохода по маршруту эко-путеводителя, август 2021г.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интернет- ресурсы: фото </a:t>
            </a:r>
            <a:r>
              <a:rPr lang="ru-RU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 err="1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амовского</a:t>
            </a:r>
            <a:r>
              <a:rPr lang="ru-RU" sz="24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сельского поселения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за внимание! </a:t>
            </a:r>
            <a:b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Ждем Вас  в гости, к нам в </a:t>
            </a:r>
            <a:r>
              <a:rPr lang="ru-RU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Гамовское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поселение!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8200" y="5575300"/>
            <a:ext cx="2921000" cy="109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Счастливого пути друзья!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AutoShape 2" descr="посмотри на туриста бой на расстоянии , Мальчик клипарт, мальчик, рюкзак  PNG и вектор пнг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सामान ढोने वाले लड़के के हाथ में ड्राइंग, सामान ढोने वाला लड़का, पर्यटन,  यात्रा मुफ्त डाउनलोड के लिए PNG छवि और क्लिपपार्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4597399"/>
            <a:ext cx="1930401" cy="19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Велосипедные походы и туры, велопоходы выходного д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965510"/>
            <a:ext cx="2270125" cy="17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6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0"/>
            <a:ext cx="9982200" cy="1549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Знакомство с маршрутом: с. Гамово- дер. Заречная- дер. </a:t>
            </a:r>
            <a:r>
              <a:rPr lang="ru-RU" sz="3200" b="1" dirty="0" err="1" smtClean="0">
                <a:solidFill>
                  <a:srgbClr val="0070C0"/>
                </a:solidFill>
              </a:rPr>
              <a:t>Щульгино</a:t>
            </a:r>
            <a:r>
              <a:rPr lang="ru-RU" sz="3200" b="1" dirty="0" smtClean="0">
                <a:solidFill>
                  <a:srgbClr val="0070C0"/>
                </a:solidFill>
              </a:rPr>
              <a:t>- дер. </a:t>
            </a:r>
            <a:r>
              <a:rPr lang="ru-RU" sz="3200" b="1" dirty="0" err="1" smtClean="0">
                <a:solidFill>
                  <a:srgbClr val="0070C0"/>
                </a:solidFill>
              </a:rPr>
              <a:t>Ширково</a:t>
            </a:r>
            <a:r>
              <a:rPr lang="ru-RU" sz="3200" b="1" dirty="0" smtClean="0">
                <a:solidFill>
                  <a:srgbClr val="0070C0"/>
                </a:solidFill>
              </a:rPr>
              <a:t>-дер. Паны – дер. Страшная –дер. Гусята – дер. </a:t>
            </a:r>
            <a:r>
              <a:rPr lang="ru-RU" sz="3200" b="1" dirty="0" err="1" smtClean="0">
                <a:solidFill>
                  <a:srgbClr val="0070C0"/>
                </a:solidFill>
              </a:rPr>
              <a:t>Ермаши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1314864"/>
            <a:ext cx="5803900" cy="5188740"/>
          </a:xfrm>
        </p:spPr>
      </p:pic>
      <p:pic>
        <p:nvPicPr>
          <p:cNvPr id="2050" name="Picture 2" descr="Маленький мальчик вернулся с красным рюкзаком обратно мультфильм фон,  красная сумка, Маленький мальчик, вид сзади PNG и PSD-файл пнг для 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4470"/>
            <a:ext cx="4300729" cy="43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3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88901"/>
            <a:ext cx="10629900" cy="16017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+mn-lt"/>
              </a:rPr>
              <a:t>с. Гамово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1744г. как деревня на «Дубровах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Корчановых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далее как деревня Гамово, располагалось на речке Малой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Купырке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81" y="1851025"/>
            <a:ext cx="7526638" cy="4351338"/>
          </a:xfrm>
        </p:spPr>
      </p:pic>
      <p:pic>
        <p:nvPicPr>
          <p:cNvPr id="3074" name="Picture 2" descr="персонаж турист мальчик телескоп рюкзак проведение зонтик молодежный  туризм, Мальчик клипарт, путешествие персонажа из мультфильма, люди на  дороге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540000"/>
            <a:ext cx="3754437" cy="3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7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Говоря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 истории села невозможно не упомянуть о церкви. </a:t>
            </a:r>
            <a:r>
              <a:rPr lang="ru-RU" sz="3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Спасо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-Преображенская церковь с момента открытия и по настоящее время оставалась действующей. Здесь собираются местные жители на службы, церковные праздники и обряды.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041129"/>
            <a:ext cx="5422900" cy="4575572"/>
          </a:xfrm>
        </p:spPr>
      </p:pic>
      <p:pic>
        <p:nvPicPr>
          <p:cNvPr id="4098" name="Picture 2" descr="Illustration De Personnes à Domicile Homme Portant Un Sac Sac à Dos Jaune  Les Gens Jouent Avec Les Téléphones Mobiles, Homme, Homme Portant Un  Chapeau Rouge, Homme De Dessin Animé Fichi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870199"/>
            <a:ext cx="3825874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6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Идем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дальше и узнаем, что хозяйкой в Гамово была помещица Балашова. Также она владела и ближними деревнями, в том числе и теми, в которых были часовенки –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Кусакино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Костарево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Тимино,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Лягушино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Сельково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(впоследствии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это земли современного совхоза “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Верхнемуллинский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и сейчас деревня Заречная).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1256"/>
            <a:ext cx="6024132" cy="41346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1" y="2431256"/>
            <a:ext cx="5512859" cy="41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Упоминание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многих деревень относится к 1780 году. Их названия определяют фамилии проживающих в то время семей. Деревня Шульгино названа так потому, что ее населяли Шульгины. Фамилия Шульгин происходит от прозвища «Шульга», что значит «левша».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07" y="2420144"/>
            <a:ext cx="5680075" cy="42600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2420144"/>
            <a:ext cx="5680075" cy="42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же произошла деревня </a:t>
            </a:r>
            <a:r>
              <a:rPr lang="ru-RU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Ширково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Деревня </a:t>
            </a:r>
            <a:r>
              <a:rPr lang="ru-RU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Ширково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образовалась примерно 200 лет назад. Помещиков и кулаков здесь почти не было, поэтому после установления Советской власти 99% жителей пошли в колхоз, называется " Родина", который объединял 4 деревни: </a:t>
            </a:r>
            <a:r>
              <a:rPr lang="ru-RU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Ширково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Савенки, Березник, Палицы.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18" y="2959099"/>
            <a:ext cx="5541818" cy="3810000"/>
          </a:xfrm>
        </p:spPr>
      </p:pic>
      <p:pic>
        <p:nvPicPr>
          <p:cNvPr id="5122" name="Picture 2" descr="10.10.2016 Первая поездка ребят из туристического кружка 9 октября ученики  5-8 классов пошли в поход с руководителем туристического кружка А.Д.  Грачёвым. Дети провели время с огромной пользой для своего здоровья.  Научились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4" y="3290887"/>
            <a:ext cx="314642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9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Деревню Гусята (из рассказов старожилов) назвали по фамилии помещика Гусев, кто жил в данном месте. И еще по одной версии он держал много гусей.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А вот деревня Страшная (ударение на второй слог слова) имеет действительно страшную историю, вокруг этой деревни был лес и когда обозы с товаром шли, разбойники прятались в лесу и нападали на обозы, убивали перевозчиков товара, воровали его. Отсюда и пошло название деревни –Страшная из воспоминании жителей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Гамовского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поселения.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9" y="3765550"/>
            <a:ext cx="4332571" cy="2927350"/>
          </a:xfrm>
        </p:spPr>
      </p:pic>
      <p:pic>
        <p:nvPicPr>
          <p:cNvPr id="6146" name="Picture 2" descr="Турист с рюкзаком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99" y="3771900"/>
            <a:ext cx="217627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77" y="3686175"/>
            <a:ext cx="2314575" cy="3086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5" y="3390900"/>
            <a:ext cx="2524125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9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Знаете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 вы, почему деревня Паны так называется?</a:t>
            </a:r>
            <a:b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Помещики </a:t>
            </a:r>
            <a:r>
              <a:rPr lang="ru-RU" sz="3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Галицын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3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Бутеро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арендовали у промышленника Демидова земли, не занятые медными рудниками и заселяли их своими крепостными.( Медный рудник был и на месте Гамово - ямы от бывших шахт можно обнаружить у здания конторы </a:t>
            </a:r>
            <a:r>
              <a:rPr lang="ru-RU" sz="3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Гамовсково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отдела совхоза). На месте деревни жил управляющий помещика Панов, поэтому и называется деревня Паны.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C:\Users\user\Desktop\фото по деревням\uvkVeSe9Fl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685856"/>
            <a:ext cx="4813300" cy="304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3670616"/>
            <a:ext cx="5092700" cy="3055620"/>
          </a:xfrm>
        </p:spPr>
      </p:pic>
    </p:spTree>
    <p:extLst>
      <p:ext uri="{BB962C8B-B14F-4D97-AF65-F5344CB8AC3E}">
        <p14:creationId xmlns:p14="http://schemas.microsoft.com/office/powerpoint/2010/main" val="1447851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687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МАОУДО «ДЮЦ «Импульс» представляет</vt:lpstr>
      <vt:lpstr>Знакомство с маршрутом: с. Гамово- дер. Заречная- дер. Щульгино- дер. Ширково-дер. Паны – дер. Страшная –дер. Гусята – дер. Ермаши </vt:lpstr>
      <vt:lpstr> с. Гамово известное с 1744г. как деревня на «Дубровах Корчановых», далее как деревня Гамово, располагалось на речке Малой Купырке…</vt:lpstr>
      <vt:lpstr>   Говоря об истории села невозможно не упомянуть о церкви. Спасо-Преображенская церковь с момента открытия и по настоящее время оставалась действующей. Здесь собираются местные жители на службы, церковные праздники и обряды. </vt:lpstr>
      <vt:lpstr>  Идем дальше и узнаем, что хозяйкой в Гамово была помещица Балашова. Также она владела и ближними деревнями, в том числе и теми, в которых были часовенки – Кусакино, Костарево, Тимино, Лягушино  и Сельково (впоследствии это земли современного совхоза “Верхнемуллинский” и сейчас деревня Заречная). </vt:lpstr>
      <vt:lpstr> Упоминание многих деревень относится к 1780 году. Их названия определяют фамилии проживающих в то время семей. Деревня Шульгино названа так потому, что ее населяли Шульгины. Фамилия Шульгин происходит от прозвища «Шульга», что значит «левша». </vt:lpstr>
      <vt:lpstr>       А как же произошла деревня Ширково? Деревня Ширково образовалась примерно 200 лет назад. Помещиков и кулаков здесь почти не было, поэтому после установления Советской власти 99% жителей пошли в колхоз, называется " Родина", который объединял 4 деревни: Ширково, Савенки, Березник, Палицы. </vt:lpstr>
      <vt:lpstr>           Деревню Гусята (из рассказов старожилов) назвали по фамилии помещика Гусев, кто жил в данном месте. И еще по одной версии он держал много гусей.        А вот деревня Страшная (ударение на второй слог слова) имеет действительно страшную историю, вокруг этой деревни был лес и когда обозы с товаром шли, разбойники прятались в лесу и нападали на обозы, убивали перевозчиков товара, воровали его. Отсюда и пошло название деревни –Страшная из воспоминании жителей Гамовского поселения.  </vt:lpstr>
      <vt:lpstr>          Знаете ли вы, почему деревня Паны так называется? " Помещики Галицын и Бутеро арендовали у промышленника Демидова земли, не занятые медными рудниками и заселяли их своими крепостными.( Медный рудник был и на месте Гамово - ямы от бывших шахт можно обнаружить у здания конторы Гамовсково отдела совхоза). На месте деревни жил управляющий помещика Панов, поэтому и называется деревня Паны.</vt:lpstr>
      <vt:lpstr>         Вот так мы с Вами совершили путешествие по окрестности Гамовского поселения. По пути нам встретились леса, поля, луга, птицы, животные, родники. На данный момент жилыми являются: Ермаши, Осенцы, Гусята, Страшная, Шульгино, Березник, Ширково, Паны, Савенки, Заречная. В них проживают местными жители  и дачники.           </vt:lpstr>
      <vt:lpstr>          При составлении эко-путеводителя были использованы материалы, взятые в архиве Пермского района, воспоминания старожилов Гамовского поселения. Литература: - Шумилов Е.Н. «Тимошка Пермитин из деревни Пермяки. Географические названия и фамилии Пермского края. / Е.Н. Шумилов- Пермь;1991г. -271с. - Юрьева Н.//Ленинское Знамя. –газета. 27 мая 1990г. -Ленинское Знамя. –газета. №123 от 17.10.1978г. - Семейная Красноуфимская газета.- газета. №13 (154) от 25.03.2004г. -Комсомольская правда-газета.-28.03.2003г. -фото с пешего и велопохода по маршруту эко-путеводителя, август 2021г. - интернет- ресурсы: фото Гамовского  сельского поселения Благодарим за внимание!           Ждем Вас  в гости, к нам в Гамовское сельское поселение!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2021-10-22T04:54:24Z</dcterms:created>
  <dcterms:modified xsi:type="dcterms:W3CDTF">2021-11-01T13:42:00Z</dcterms:modified>
</cp:coreProperties>
</file>